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60" r:id="rId4"/>
    <p:sldId id="262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2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G:\Mi%20unidad\Reuni&#243;n%20Area%20Econom&#237;a%2010-18\Vaca%20buena%20-%20Ternera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G:\Mi%20unidad\&#193;REA%20DE%20GANADER&#205;A\Enfoques%20econ&#243;micos\Enfoques%20econ&#243;micos\Base%20datos\Bases%20Observatorio\Graficos%20Base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esktop\Destino%20de%20la%20faena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uario\Dropbox\Indicadores%20Macro%20Ganader&#237;a\TCR%20Carne%20v2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AR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8940653251676882E-2"/>
          <c:y val="0.12122885680956547"/>
          <c:w val="0.87530232332069602"/>
          <c:h val="0.68777739065802634"/>
        </c:manualLayout>
      </c:layout>
      <c:lineChart>
        <c:grouping val="standard"/>
        <c:ser>
          <c:idx val="0"/>
          <c:order val="0"/>
          <c:tx>
            <c:strRef>
              <c:f>'Internacional Vaca'!$H$3</c:f>
              <c:strCache>
                <c:ptCount val="1"/>
                <c:pt idx="0">
                  <c:v>ARGENTINA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'Internacional Vaca'!$B$5:$B$114</c:f>
              <c:numCache>
                <c:formatCode>mmm\-yy</c:formatCode>
                <c:ptCount val="110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</c:numCache>
            </c:numRef>
          </c:cat>
          <c:val>
            <c:numRef>
              <c:f>'Internacional Vaca'!$H$5:$H$114</c:f>
              <c:numCache>
                <c:formatCode>General</c:formatCode>
                <c:ptCount val="110"/>
                <c:pt idx="0">
                  <c:v>1.0796771978021975</c:v>
                </c:pt>
                <c:pt idx="1">
                  <c:v>1.2964828634604757</c:v>
                </c:pt>
                <c:pt idx="2">
                  <c:v>1.2122313147845061</c:v>
                </c:pt>
                <c:pt idx="3">
                  <c:v>1.2718749999999999</c:v>
                </c:pt>
                <c:pt idx="4">
                  <c:v>1.3182108108108108</c:v>
                </c:pt>
                <c:pt idx="5">
                  <c:v>1.3927871529667939</c:v>
                </c:pt>
                <c:pt idx="6">
                  <c:v>1.4547027687296419</c:v>
                </c:pt>
                <c:pt idx="7">
                  <c:v>1.4766991869918697</c:v>
                </c:pt>
                <c:pt idx="8">
                  <c:v>1.7278160453808751</c:v>
                </c:pt>
                <c:pt idx="9">
                  <c:v>1.9270096463022506</c:v>
                </c:pt>
                <c:pt idx="10">
                  <c:v>2.0200985615343638</c:v>
                </c:pt>
                <c:pt idx="11">
                  <c:v>1.8571090047393366</c:v>
                </c:pt>
                <c:pt idx="12">
                  <c:v>1.722154006243497</c:v>
                </c:pt>
                <c:pt idx="13">
                  <c:v>1.7655946291560101</c:v>
                </c:pt>
                <c:pt idx="14">
                  <c:v>1.6951932730923691</c:v>
                </c:pt>
                <c:pt idx="15">
                  <c:v>1.5434761201378633</c:v>
                </c:pt>
                <c:pt idx="16">
                  <c:v>1.4764642507345738</c:v>
                </c:pt>
                <c:pt idx="17">
                  <c:v>1.6327083333333339</c:v>
                </c:pt>
                <c:pt idx="18">
                  <c:v>1.6222873900293255</c:v>
                </c:pt>
                <c:pt idx="19">
                  <c:v>1.7650492125984252</c:v>
                </c:pt>
                <c:pt idx="20">
                  <c:v>1.8784620098039215</c:v>
                </c:pt>
                <c:pt idx="21">
                  <c:v>1.9140539215686276</c:v>
                </c:pt>
                <c:pt idx="22">
                  <c:v>1.7838989257812503</c:v>
                </c:pt>
                <c:pt idx="23">
                  <c:v>1.6173454367026499</c:v>
                </c:pt>
                <c:pt idx="24">
                  <c:v>1.5637444933920697</c:v>
                </c:pt>
                <c:pt idx="25">
                  <c:v>1.6496348588120733</c:v>
                </c:pt>
                <c:pt idx="26">
                  <c:v>1.7822450697450705</c:v>
                </c:pt>
                <c:pt idx="27">
                  <c:v>1.5859990416866316</c:v>
                </c:pt>
                <c:pt idx="28">
                  <c:v>1.5923429951690822</c:v>
                </c:pt>
                <c:pt idx="29">
                  <c:v>1.5030170316301701</c:v>
                </c:pt>
                <c:pt idx="30">
                  <c:v>1.6128279883381924</c:v>
                </c:pt>
                <c:pt idx="31">
                  <c:v>1.7152462936394066</c:v>
                </c:pt>
                <c:pt idx="32">
                  <c:v>1.4515388257575759</c:v>
                </c:pt>
                <c:pt idx="33">
                  <c:v>1.4861761904761908</c:v>
                </c:pt>
                <c:pt idx="34">
                  <c:v>1.3815545103714424</c:v>
                </c:pt>
                <c:pt idx="35">
                  <c:v>1.3845657447840853</c:v>
                </c:pt>
                <c:pt idx="36">
                  <c:v>1.3878853564547207</c:v>
                </c:pt>
                <c:pt idx="37">
                  <c:v>1.4777049571020016</c:v>
                </c:pt>
                <c:pt idx="38">
                  <c:v>1.4440501664289116</c:v>
                </c:pt>
                <c:pt idx="39">
                  <c:v>1.3959278042959427</c:v>
                </c:pt>
                <c:pt idx="40">
                  <c:v>1.2930087760910813</c:v>
                </c:pt>
                <c:pt idx="41">
                  <c:v>1.2836382603113463</c:v>
                </c:pt>
                <c:pt idx="42">
                  <c:v>1.2975165562913908</c:v>
                </c:pt>
                <c:pt idx="43">
                  <c:v>1.3396117647058825</c:v>
                </c:pt>
                <c:pt idx="44">
                  <c:v>1.4174550614947967</c:v>
                </c:pt>
                <c:pt idx="45">
                  <c:v>1.5297216936251186</c:v>
                </c:pt>
                <c:pt idx="46">
                  <c:v>1.5911792905081494</c:v>
                </c:pt>
                <c:pt idx="47">
                  <c:v>1.4491722488038279</c:v>
                </c:pt>
                <c:pt idx="48">
                  <c:v>1.4061737432894093</c:v>
                </c:pt>
                <c:pt idx="49">
                  <c:v>1.4511302868254736</c:v>
                </c:pt>
                <c:pt idx="50">
                  <c:v>1.3196819277108436</c:v>
                </c:pt>
                <c:pt idx="51">
                  <c:v>1.2491753063147975</c:v>
                </c:pt>
                <c:pt idx="52">
                  <c:v>1.2346271826333175</c:v>
                </c:pt>
                <c:pt idx="53">
                  <c:v>1.2303424015009383</c:v>
                </c:pt>
                <c:pt idx="54">
                  <c:v>1.440625</c:v>
                </c:pt>
                <c:pt idx="55">
                  <c:v>1.607391910739191</c:v>
                </c:pt>
                <c:pt idx="56">
                  <c:v>1.6169402985074626</c:v>
                </c:pt>
                <c:pt idx="57">
                  <c:v>1.4838371019843102</c:v>
                </c:pt>
                <c:pt idx="58">
                  <c:v>1.5400474756831868</c:v>
                </c:pt>
                <c:pt idx="59">
                  <c:v>1.4859916395726889</c:v>
                </c:pt>
                <c:pt idx="60">
                  <c:v>1.4758282424812028</c:v>
                </c:pt>
                <c:pt idx="61">
                  <c:v>1.5608488316642823</c:v>
                </c:pt>
                <c:pt idx="62">
                  <c:v>1.5403393881453149</c:v>
                </c:pt>
                <c:pt idx="63">
                  <c:v>1.4033317353787154</c:v>
                </c:pt>
                <c:pt idx="64">
                  <c:v>1.4852370176274414</c:v>
                </c:pt>
                <c:pt idx="65">
                  <c:v>1.487008759469697</c:v>
                </c:pt>
                <c:pt idx="66">
                  <c:v>1.5790286322763838</c:v>
                </c:pt>
                <c:pt idx="67">
                  <c:v>1.6503319108582268</c:v>
                </c:pt>
                <c:pt idx="68">
                  <c:v>1.6757175047438333</c:v>
                </c:pt>
                <c:pt idx="69">
                  <c:v>1.6895715297450429</c:v>
                </c:pt>
                <c:pt idx="70">
                  <c:v>1.8675070821529742</c:v>
                </c:pt>
                <c:pt idx="71">
                  <c:v>1.5158764705882353</c:v>
                </c:pt>
                <c:pt idx="72">
                  <c:v>1.2751750700280111</c:v>
                </c:pt>
                <c:pt idx="73">
                  <c:v>1.2962942271880817</c:v>
                </c:pt>
                <c:pt idx="74">
                  <c:v>1.3358034048507463</c:v>
                </c:pt>
                <c:pt idx="75">
                  <c:v>1.4842396367023754</c:v>
                </c:pt>
                <c:pt idx="76">
                  <c:v>1.4128458313926411</c:v>
                </c:pt>
                <c:pt idx="77">
                  <c:v>1.4821686046511628</c:v>
                </c:pt>
                <c:pt idx="78">
                  <c:v>1.4513559124767228</c:v>
                </c:pt>
                <c:pt idx="79">
                  <c:v>1.5373813953488369</c:v>
                </c:pt>
                <c:pt idx="80">
                  <c:v>1.5929730983302413</c:v>
                </c:pt>
                <c:pt idx="81">
                  <c:v>1.4396959926301238</c:v>
                </c:pt>
                <c:pt idx="82">
                  <c:v>1.3351163058498388</c:v>
                </c:pt>
                <c:pt idx="83">
                  <c:v>1.2107873563218392</c:v>
                </c:pt>
                <c:pt idx="84">
                  <c:v>1.2712169553327257</c:v>
                </c:pt>
                <c:pt idx="85">
                  <c:v>1.2974817684594344</c:v>
                </c:pt>
                <c:pt idx="86">
                  <c:v>1.4209622383985439</c:v>
                </c:pt>
                <c:pt idx="87">
                  <c:v>1.4609154929577466</c:v>
                </c:pt>
                <c:pt idx="88">
                  <c:v>1.3434498411257378</c:v>
                </c:pt>
                <c:pt idx="89">
                  <c:v>1.3147578089633323</c:v>
                </c:pt>
                <c:pt idx="90">
                  <c:v>1.3905163043478261</c:v>
                </c:pt>
                <c:pt idx="91">
                  <c:v>1.4562839673913046</c:v>
                </c:pt>
                <c:pt idx="92">
                  <c:v>1.511090353260869</c:v>
                </c:pt>
                <c:pt idx="93">
                  <c:v>1.4526355894217844</c:v>
                </c:pt>
                <c:pt idx="94">
                  <c:v>1.421949038891372</c:v>
                </c:pt>
                <c:pt idx="95">
                  <c:v>1.2885733452593915</c:v>
                </c:pt>
                <c:pt idx="96">
                  <c:v>1.2528063943161629</c:v>
                </c:pt>
                <c:pt idx="97">
                  <c:v>1.263504216600088</c:v>
                </c:pt>
                <c:pt idx="98">
                  <c:v>1.1187832446808514</c:v>
                </c:pt>
                <c:pt idx="99">
                  <c:v>1.1331388152077808</c:v>
                </c:pt>
                <c:pt idx="100">
                  <c:v>1.0481898454746137</c:v>
                </c:pt>
                <c:pt idx="101">
                  <c:v>0.97609175121305713</c:v>
                </c:pt>
                <c:pt idx="102">
                  <c:v>1.0027917217084985</c:v>
                </c:pt>
                <c:pt idx="103">
                  <c:v>1.0691989863375937</c:v>
                </c:pt>
                <c:pt idx="104">
                  <c:v>1.0085642040457343</c:v>
                </c:pt>
                <c:pt idx="105">
                  <c:v>0.97344638949671747</c:v>
                </c:pt>
                <c:pt idx="106">
                  <c:v>0.95665032679738571</c:v>
                </c:pt>
                <c:pt idx="107">
                  <c:v>0.89136710239651429</c:v>
                </c:pt>
                <c:pt idx="108">
                  <c:v>1.036</c:v>
                </c:pt>
                <c:pt idx="109">
                  <c:v>1.08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CEF1-4727-885B-792BCE021F94}"/>
            </c:ext>
          </c:extLst>
        </c:ser>
        <c:ser>
          <c:idx val="1"/>
          <c:order val="1"/>
          <c:tx>
            <c:strRef>
              <c:f>'Internacional Vaca'!$I$3</c:f>
              <c:strCache>
                <c:ptCount val="1"/>
                <c:pt idx="0">
                  <c:v>Brasil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'Internacional Vaca'!$B$5:$B$114</c:f>
              <c:numCache>
                <c:formatCode>mmm\-yy</c:formatCode>
                <c:ptCount val="110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</c:numCache>
            </c:numRef>
          </c:cat>
          <c:val>
            <c:numRef>
              <c:f>'Internacional Vaca'!$I$5:$I$114</c:f>
              <c:numCache>
                <c:formatCode>General</c:formatCode>
                <c:ptCount val="110"/>
                <c:pt idx="0">
                  <c:v>1.6369299450549448</c:v>
                </c:pt>
                <c:pt idx="1">
                  <c:v>1.586359867330017</c:v>
                </c:pt>
                <c:pt idx="2">
                  <c:v>1.6448117839607208</c:v>
                </c:pt>
                <c:pt idx="3">
                  <c:v>1.715625</c:v>
                </c:pt>
                <c:pt idx="4">
                  <c:v>1.6471405405405408</c:v>
                </c:pt>
                <c:pt idx="5">
                  <c:v>1.6876565051714751</c:v>
                </c:pt>
                <c:pt idx="6">
                  <c:v>1.7644136807817594</c:v>
                </c:pt>
                <c:pt idx="7">
                  <c:v>1.8664878048780496</c:v>
                </c:pt>
                <c:pt idx="8">
                  <c:v>2.0173419773095631</c:v>
                </c:pt>
                <c:pt idx="9">
                  <c:v>2.1400924437299036</c:v>
                </c:pt>
                <c:pt idx="10">
                  <c:v>2.3578050079914759</c:v>
                </c:pt>
                <c:pt idx="11">
                  <c:v>2.1848341232227488</c:v>
                </c:pt>
                <c:pt idx="12">
                  <c:v>2.177877211238294</c:v>
                </c:pt>
                <c:pt idx="13">
                  <c:v>2.136988491048593</c:v>
                </c:pt>
                <c:pt idx="14">
                  <c:v>2.1580446787148597</c:v>
                </c:pt>
                <c:pt idx="15">
                  <c:v>2.1676760216642053</c:v>
                </c:pt>
                <c:pt idx="16">
                  <c:v>2.0544074436826643</c:v>
                </c:pt>
                <c:pt idx="17">
                  <c:v>2.0366482843137241</c:v>
                </c:pt>
                <c:pt idx="18">
                  <c:v>2.0982710166177911</c:v>
                </c:pt>
                <c:pt idx="19">
                  <c:v>2.1484596456692917</c:v>
                </c:pt>
                <c:pt idx="20">
                  <c:v>1.9575551470588235</c:v>
                </c:pt>
                <c:pt idx="21">
                  <c:v>1.9298725490196076</c:v>
                </c:pt>
                <c:pt idx="22">
                  <c:v>2.0315063476562498</c:v>
                </c:pt>
                <c:pt idx="23">
                  <c:v>1.894443081452404</c:v>
                </c:pt>
                <c:pt idx="24">
                  <c:v>1.9202692119432203</c:v>
                </c:pt>
                <c:pt idx="25">
                  <c:v>1.9386015092502433</c:v>
                </c:pt>
                <c:pt idx="26">
                  <c:v>1.7683862433862441</c:v>
                </c:pt>
                <c:pt idx="27">
                  <c:v>1.6920268327743175</c:v>
                </c:pt>
                <c:pt idx="28">
                  <c:v>1.5450181159420289</c:v>
                </c:pt>
                <c:pt idx="29">
                  <c:v>1.5114294403892943</c:v>
                </c:pt>
                <c:pt idx="30">
                  <c:v>2.0860362001943638</c:v>
                </c:pt>
                <c:pt idx="31">
                  <c:v>2.0878383548541373</c:v>
                </c:pt>
                <c:pt idx="32">
                  <c:v>1.5415778882575757</c:v>
                </c:pt>
                <c:pt idx="33">
                  <c:v>1.5695952380952378</c:v>
                </c:pt>
                <c:pt idx="34">
                  <c:v>1.606717317896768</c:v>
                </c:pt>
                <c:pt idx="35">
                  <c:v>1.5590344492964578</c:v>
                </c:pt>
                <c:pt idx="36">
                  <c:v>1.6099470134874758</c:v>
                </c:pt>
                <c:pt idx="37">
                  <c:v>1.6342647759771207</c:v>
                </c:pt>
                <c:pt idx="38">
                  <c:v>1.6276390870185447</c:v>
                </c:pt>
                <c:pt idx="39">
                  <c:v>1.6283532219570407</c:v>
                </c:pt>
                <c:pt idx="40">
                  <c:v>1.6128439278937383</c:v>
                </c:pt>
                <c:pt idx="41">
                  <c:v>1.5231644198363024</c:v>
                </c:pt>
                <c:pt idx="42">
                  <c:v>1.4992313150425733</c:v>
                </c:pt>
                <c:pt idx="43">
                  <c:v>1.4290999999999996</c:v>
                </c:pt>
                <c:pt idx="44">
                  <c:v>1.5570198675496689</c:v>
                </c:pt>
                <c:pt idx="45">
                  <c:v>1.6859835870599429</c:v>
                </c:pt>
                <c:pt idx="46">
                  <c:v>1.607754074784276</c:v>
                </c:pt>
                <c:pt idx="47">
                  <c:v>1.6256315789473679</c:v>
                </c:pt>
                <c:pt idx="48">
                  <c:v>1.6311615422157149</c:v>
                </c:pt>
                <c:pt idx="49">
                  <c:v>1.6304205153135631</c:v>
                </c:pt>
                <c:pt idx="50">
                  <c:v>1.7551325301204819</c:v>
                </c:pt>
                <c:pt idx="51">
                  <c:v>1.7950106032045241</c:v>
                </c:pt>
                <c:pt idx="52">
                  <c:v>1.7785158093440303</c:v>
                </c:pt>
                <c:pt idx="53">
                  <c:v>1.7644277673545969</c:v>
                </c:pt>
                <c:pt idx="54">
                  <c:v>1.7646317379182155</c:v>
                </c:pt>
                <c:pt idx="55">
                  <c:v>1.7574151557415163</c:v>
                </c:pt>
                <c:pt idx="56">
                  <c:v>1.7997061567164179</c:v>
                </c:pt>
                <c:pt idx="57">
                  <c:v>1.6354118597138902</c:v>
                </c:pt>
                <c:pt idx="58">
                  <c:v>1.8149606299212602</c:v>
                </c:pt>
                <c:pt idx="59">
                  <c:v>1.7664886205294938</c:v>
                </c:pt>
                <c:pt idx="60">
                  <c:v>1.7980733082706768</c:v>
                </c:pt>
                <c:pt idx="61">
                  <c:v>1.7257272293752981</c:v>
                </c:pt>
                <c:pt idx="62">
                  <c:v>1.5689866156787762</c:v>
                </c:pt>
                <c:pt idx="63">
                  <c:v>1.6519534995206135</c:v>
                </c:pt>
                <c:pt idx="64">
                  <c:v>1.6087779895188183</c:v>
                </c:pt>
                <c:pt idx="65">
                  <c:v>1.5715909090909093</c:v>
                </c:pt>
                <c:pt idx="66">
                  <c:v>1.4917593469001418</c:v>
                </c:pt>
                <c:pt idx="67">
                  <c:v>1.3464959696538645</c:v>
                </c:pt>
                <c:pt idx="68">
                  <c:v>1.221934297912713</c:v>
                </c:pt>
                <c:pt idx="69">
                  <c:v>1.254255193578848</c:v>
                </c:pt>
                <c:pt idx="70">
                  <c:v>1.2994192634560906</c:v>
                </c:pt>
                <c:pt idx="71">
                  <c:v>1.2582588235294119</c:v>
                </c:pt>
                <c:pt idx="72">
                  <c:v>1.2106092436974787</c:v>
                </c:pt>
                <c:pt idx="73">
                  <c:v>1.2447858472998137</c:v>
                </c:pt>
                <c:pt idx="74">
                  <c:v>1.3761194029850747</c:v>
                </c:pt>
                <c:pt idx="75">
                  <c:v>1.4305600838379136</c:v>
                </c:pt>
                <c:pt idx="76">
                  <c:v>1.4106986492780622</c:v>
                </c:pt>
                <c:pt idx="77">
                  <c:v>1.4848488372093021</c:v>
                </c:pt>
                <c:pt idx="78">
                  <c:v>1.5398859404096832</c:v>
                </c:pt>
                <c:pt idx="79">
                  <c:v>1.5566790697674417</c:v>
                </c:pt>
                <c:pt idx="80">
                  <c:v>1.526153756957328</c:v>
                </c:pt>
                <c:pt idx="81">
                  <c:v>1.543744818056195</c:v>
                </c:pt>
                <c:pt idx="82">
                  <c:v>1.4625230308613544</c:v>
                </c:pt>
                <c:pt idx="83">
                  <c:v>1.4624827586206899</c:v>
                </c:pt>
                <c:pt idx="84">
                  <c:v>1.5212579762989975</c:v>
                </c:pt>
                <c:pt idx="85">
                  <c:v>1.428805834092981</c:v>
                </c:pt>
                <c:pt idx="86">
                  <c:v>1.4917481801637851</c:v>
                </c:pt>
                <c:pt idx="87">
                  <c:v>1.3954622898682421</c:v>
                </c:pt>
                <c:pt idx="88">
                  <c:v>1.3790240581025872</c:v>
                </c:pt>
                <c:pt idx="89">
                  <c:v>1.239107062019013</c:v>
                </c:pt>
                <c:pt idx="90">
                  <c:v>1.2422780797101449</c:v>
                </c:pt>
                <c:pt idx="91">
                  <c:v>1.336231884057971</c:v>
                </c:pt>
                <c:pt idx="92">
                  <c:v>1.4615036231884058</c:v>
                </c:pt>
                <c:pt idx="93">
                  <c:v>1.3906454504706409</c:v>
                </c:pt>
                <c:pt idx="94">
                  <c:v>1.360125167635226</c:v>
                </c:pt>
                <c:pt idx="95">
                  <c:v>1.391659212880143</c:v>
                </c:pt>
                <c:pt idx="96">
                  <c:v>1.4063365896980464</c:v>
                </c:pt>
                <c:pt idx="97">
                  <c:v>1.3913892587660897</c:v>
                </c:pt>
                <c:pt idx="98">
                  <c:v>1.3716589095744685</c:v>
                </c:pt>
                <c:pt idx="99">
                  <c:v>1.3002564102564103</c:v>
                </c:pt>
                <c:pt idx="100">
                  <c:v>1.1830298013245031</c:v>
                </c:pt>
                <c:pt idx="101">
                  <c:v>1.1362318041464494</c:v>
                </c:pt>
                <c:pt idx="102">
                  <c:v>1.1347380008806691</c:v>
                </c:pt>
                <c:pt idx="103">
                  <c:v>1.1250716174526216</c:v>
                </c:pt>
                <c:pt idx="104">
                  <c:v>1.1149956024626206</c:v>
                </c:pt>
                <c:pt idx="105">
                  <c:v>1.2407658643326041</c:v>
                </c:pt>
                <c:pt idx="106">
                  <c:v>1.2027178649237478</c:v>
                </c:pt>
                <c:pt idx="107">
                  <c:v>1.1776089324618737</c:v>
                </c:pt>
                <c:pt idx="108">
                  <c:v>1.212</c:v>
                </c:pt>
                <c:pt idx="109">
                  <c:v>1.23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3-CEF1-4727-885B-792BCE021F94}"/>
            </c:ext>
          </c:extLst>
        </c:ser>
        <c:ser>
          <c:idx val="2"/>
          <c:order val="2"/>
          <c:tx>
            <c:strRef>
              <c:f>'Internacional Vaca'!$J$3</c:f>
              <c:strCache>
                <c:ptCount val="1"/>
                <c:pt idx="0">
                  <c:v>PARAGUAY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'Internacional Vaca'!$B$5:$B$114</c:f>
              <c:numCache>
                <c:formatCode>mmm\-yy</c:formatCode>
                <c:ptCount val="110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</c:numCache>
            </c:numRef>
          </c:cat>
          <c:val>
            <c:numRef>
              <c:f>'Internacional Vaca'!$J$5:$J$114</c:f>
              <c:numCache>
                <c:formatCode>General</c:formatCode>
                <c:ptCount val="110"/>
                <c:pt idx="0">
                  <c:v>1.5577747252747252</c:v>
                </c:pt>
                <c:pt idx="1">
                  <c:v>1.6118435599778884</c:v>
                </c:pt>
                <c:pt idx="2">
                  <c:v>1.5668466993998904</c:v>
                </c:pt>
                <c:pt idx="3">
                  <c:v>1.4593749999999996</c:v>
                </c:pt>
                <c:pt idx="4">
                  <c:v>1.5424810810810812</c:v>
                </c:pt>
                <c:pt idx="5">
                  <c:v>1.5935492651061516</c:v>
                </c:pt>
                <c:pt idx="6">
                  <c:v>1.6580483170466886</c:v>
                </c:pt>
                <c:pt idx="7">
                  <c:v>1.8514959349593498</c:v>
                </c:pt>
                <c:pt idx="8">
                  <c:v>1.9706442463533225</c:v>
                </c:pt>
                <c:pt idx="9">
                  <c:v>1.9455385852090028</c:v>
                </c:pt>
                <c:pt idx="10">
                  <c:v>2.0354488545551401</c:v>
                </c:pt>
                <c:pt idx="11">
                  <c:v>2.1241442864665618</c:v>
                </c:pt>
                <c:pt idx="12">
                  <c:v>2.2156542663891781</c:v>
                </c:pt>
                <c:pt idx="13">
                  <c:v>2.1310933503836318</c:v>
                </c:pt>
                <c:pt idx="14">
                  <c:v>2.0076179718875506</c:v>
                </c:pt>
                <c:pt idx="15">
                  <c:v>2.2102351058591827</c:v>
                </c:pt>
                <c:pt idx="16">
                  <c:v>2.1311655239960823</c:v>
                </c:pt>
                <c:pt idx="17">
                  <c:v>2.138339460784314</c:v>
                </c:pt>
                <c:pt idx="18">
                  <c:v>2.1095369012707725</c:v>
                </c:pt>
                <c:pt idx="19">
                  <c:v>2.2868503937007865</c:v>
                </c:pt>
                <c:pt idx="20">
                  <c:v>1.932132352941176</c:v>
                </c:pt>
                <c:pt idx="21">
                  <c:v>1.4293259803921567</c:v>
                </c:pt>
                <c:pt idx="22">
                  <c:v>1.5841247558593743</c:v>
                </c:pt>
                <c:pt idx="23">
                  <c:v>1.5721050049067715</c:v>
                </c:pt>
                <c:pt idx="24">
                  <c:v>1.3990210474791966</c:v>
                </c:pt>
                <c:pt idx="25">
                  <c:v>1.5074894514767936</c:v>
                </c:pt>
                <c:pt idx="26">
                  <c:v>1.4718073593073593</c:v>
                </c:pt>
                <c:pt idx="27">
                  <c:v>1.4843890752275997</c:v>
                </c:pt>
                <c:pt idx="28">
                  <c:v>1.4550080515297905</c:v>
                </c:pt>
                <c:pt idx="29">
                  <c:v>1.4329136253041361</c:v>
                </c:pt>
                <c:pt idx="30">
                  <c:v>2.097236394557823</c:v>
                </c:pt>
                <c:pt idx="31">
                  <c:v>2.2223242467718798</c:v>
                </c:pt>
                <c:pt idx="32">
                  <c:v>1.5579486268939395</c:v>
                </c:pt>
                <c:pt idx="33">
                  <c:v>1.6025238095238092</c:v>
                </c:pt>
                <c:pt idx="34">
                  <c:v>1.6678726483357449</c:v>
                </c:pt>
                <c:pt idx="35">
                  <c:v>1.6932411450752061</c:v>
                </c:pt>
                <c:pt idx="36">
                  <c:v>1.7182020712909445</c:v>
                </c:pt>
                <c:pt idx="37">
                  <c:v>1.7551179694947576</c:v>
                </c:pt>
                <c:pt idx="38">
                  <c:v>1.7345042796005705</c:v>
                </c:pt>
                <c:pt idx="39">
                  <c:v>1.6861157517899761</c:v>
                </c:pt>
                <c:pt idx="40">
                  <c:v>1.5718394212523716</c:v>
                </c:pt>
                <c:pt idx="41">
                  <c:v>1.6341417910447764</c:v>
                </c:pt>
                <c:pt idx="42">
                  <c:v>1.6028145695364242</c:v>
                </c:pt>
                <c:pt idx="43">
                  <c:v>1.5999411764705882</c:v>
                </c:pt>
                <c:pt idx="44">
                  <c:v>1.6682355723746456</c:v>
                </c:pt>
                <c:pt idx="45">
                  <c:v>1.8175725499524262</c:v>
                </c:pt>
                <c:pt idx="46">
                  <c:v>1.8398010546500478</c:v>
                </c:pt>
                <c:pt idx="47">
                  <c:v>1.775622009569378</c:v>
                </c:pt>
                <c:pt idx="48">
                  <c:v>1.8730234260614935</c:v>
                </c:pt>
                <c:pt idx="49">
                  <c:v>1.7788952357802625</c:v>
                </c:pt>
                <c:pt idx="50">
                  <c:v>1.7262506024096385</c:v>
                </c:pt>
                <c:pt idx="51">
                  <c:v>1.710827049952875</c:v>
                </c:pt>
                <c:pt idx="52">
                  <c:v>1.7214075035394056</c:v>
                </c:pt>
                <c:pt idx="53">
                  <c:v>1.7536163227016885</c:v>
                </c:pt>
                <c:pt idx="54">
                  <c:v>1.7914091542750932</c:v>
                </c:pt>
                <c:pt idx="55">
                  <c:v>1.8886854951185499</c:v>
                </c:pt>
                <c:pt idx="56">
                  <c:v>1.9437686567164179</c:v>
                </c:pt>
                <c:pt idx="57">
                  <c:v>1.7630537609598524</c:v>
                </c:pt>
                <c:pt idx="58">
                  <c:v>1.833644048170449</c:v>
                </c:pt>
                <c:pt idx="59">
                  <c:v>1.7493590339061775</c:v>
                </c:pt>
                <c:pt idx="60">
                  <c:v>1.673507988721805</c:v>
                </c:pt>
                <c:pt idx="61">
                  <c:v>1.736719122556033</c:v>
                </c:pt>
                <c:pt idx="62">
                  <c:v>1.6659464627151053</c:v>
                </c:pt>
                <c:pt idx="63">
                  <c:v>1.5801294343240653</c:v>
                </c:pt>
                <c:pt idx="64">
                  <c:v>1.5730883754168652</c:v>
                </c:pt>
                <c:pt idx="65">
                  <c:v>1.5988754734848483</c:v>
                </c:pt>
                <c:pt idx="66">
                  <c:v>1.5844829626123995</c:v>
                </c:pt>
                <c:pt idx="67">
                  <c:v>1.5847558084400191</c:v>
                </c:pt>
                <c:pt idx="68">
                  <c:v>1.358615986717268</c:v>
                </c:pt>
                <c:pt idx="69">
                  <c:v>1.4147780925401319</c:v>
                </c:pt>
                <c:pt idx="70">
                  <c:v>1.3538338054768653</c:v>
                </c:pt>
                <c:pt idx="71">
                  <c:v>1.3477470588235296</c:v>
                </c:pt>
                <c:pt idx="72">
                  <c:v>1.350501867413632</c:v>
                </c:pt>
                <c:pt idx="73">
                  <c:v>1.3263407821229045</c:v>
                </c:pt>
                <c:pt idx="74">
                  <c:v>1.3626807369402987</c:v>
                </c:pt>
                <c:pt idx="75">
                  <c:v>1.3661446204005592</c:v>
                </c:pt>
                <c:pt idx="76">
                  <c:v>1.4021099208197487</c:v>
                </c:pt>
                <c:pt idx="77">
                  <c:v>1.4098023255813954</c:v>
                </c:pt>
                <c:pt idx="78">
                  <c:v>1.4513559124767228</c:v>
                </c:pt>
                <c:pt idx="79">
                  <c:v>1.5716883720930233</c:v>
                </c:pt>
                <c:pt idx="80">
                  <c:v>1.6063369666048242</c:v>
                </c:pt>
                <c:pt idx="81">
                  <c:v>1.5840902809765083</c:v>
                </c:pt>
                <c:pt idx="82">
                  <c:v>1.6217814371257484</c:v>
                </c:pt>
                <c:pt idx="83">
                  <c:v>1.5446149425287359</c:v>
                </c:pt>
                <c:pt idx="84">
                  <c:v>1.5380674567000914</c:v>
                </c:pt>
                <c:pt idx="85">
                  <c:v>1.7649954421148586</c:v>
                </c:pt>
                <c:pt idx="86">
                  <c:v>1.5966162420382166</c:v>
                </c:pt>
                <c:pt idx="87">
                  <c:v>1.5865856428895959</c:v>
                </c:pt>
                <c:pt idx="88">
                  <c:v>1.621765773944621</c:v>
                </c:pt>
                <c:pt idx="89">
                  <c:v>1.4973630602082388</c:v>
                </c:pt>
                <c:pt idx="90">
                  <c:v>1.5366666666666666</c:v>
                </c:pt>
                <c:pt idx="91">
                  <c:v>1.5606770833333337</c:v>
                </c:pt>
                <c:pt idx="92">
                  <c:v>1.5841655344202903</c:v>
                </c:pt>
                <c:pt idx="93">
                  <c:v>1.6489376961004036</c:v>
                </c:pt>
                <c:pt idx="94">
                  <c:v>1.6280286097451946</c:v>
                </c:pt>
                <c:pt idx="95">
                  <c:v>1.6236024150268338</c:v>
                </c:pt>
                <c:pt idx="96">
                  <c:v>1.67654973357016</c:v>
                </c:pt>
                <c:pt idx="97">
                  <c:v>1.7187749667110523</c:v>
                </c:pt>
                <c:pt idx="98">
                  <c:v>1.6296431737588655</c:v>
                </c:pt>
                <c:pt idx="99">
                  <c:v>1.6650618921308578</c:v>
                </c:pt>
                <c:pt idx="100">
                  <c:v>1.47560706401766</c:v>
                </c:pt>
                <c:pt idx="101">
                  <c:v>1.4920985884428759</c:v>
                </c:pt>
                <c:pt idx="102">
                  <c:v>1.5427564949361519</c:v>
                </c:pt>
                <c:pt idx="103">
                  <c:v>1.5796716615249007</c:v>
                </c:pt>
                <c:pt idx="104">
                  <c:v>1.5103122251539136</c:v>
                </c:pt>
                <c:pt idx="105">
                  <c:v>1.4929540481400438</c:v>
                </c:pt>
                <c:pt idx="106">
                  <c:v>1.5492211328976031</c:v>
                </c:pt>
                <c:pt idx="107">
                  <c:v>1.4964923747276691</c:v>
                </c:pt>
                <c:pt idx="108">
                  <c:v>1.4419999999999995</c:v>
                </c:pt>
                <c:pt idx="109">
                  <c:v>1.4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4-CEF1-4727-885B-792BCE021F94}"/>
            </c:ext>
          </c:extLst>
        </c:ser>
        <c:ser>
          <c:idx val="3"/>
          <c:order val="3"/>
          <c:tx>
            <c:strRef>
              <c:f>'Internacional Vaca'!$K$3</c:f>
              <c:strCache>
                <c:ptCount val="1"/>
                <c:pt idx="0">
                  <c:v>Uruguay</c:v>
                </c:pt>
              </c:strCache>
            </c:strRef>
          </c:tx>
          <c:spPr>
            <a:ln>
              <a:solidFill>
                <a:srgbClr val="FDA023"/>
              </a:solidFill>
            </a:ln>
          </c:spPr>
          <c:marker>
            <c:symbol val="none"/>
          </c:marker>
          <c:cat>
            <c:numRef>
              <c:f>'Internacional Vaca'!$B$5:$B$114</c:f>
              <c:numCache>
                <c:formatCode>mmm\-yy</c:formatCode>
                <c:ptCount val="110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</c:numCache>
            </c:numRef>
          </c:cat>
          <c:val>
            <c:numRef>
              <c:f>'Internacional Vaca'!$K$5:$K$114</c:f>
              <c:numCache>
                <c:formatCode>General</c:formatCode>
                <c:ptCount val="110"/>
                <c:pt idx="0">
                  <c:v>1.3139766483516482</c:v>
                </c:pt>
                <c:pt idx="1">
                  <c:v>1.3920467108899941</c:v>
                </c:pt>
                <c:pt idx="2">
                  <c:v>1.3757064920894704</c:v>
                </c:pt>
                <c:pt idx="3">
                  <c:v>1.4218749999999996</c:v>
                </c:pt>
                <c:pt idx="4">
                  <c:v>1.447789189189189</c:v>
                </c:pt>
                <c:pt idx="5">
                  <c:v>1.511989657049537</c:v>
                </c:pt>
                <c:pt idx="6">
                  <c:v>1.7487717155266016</c:v>
                </c:pt>
                <c:pt idx="7">
                  <c:v>1.7165691056910575</c:v>
                </c:pt>
                <c:pt idx="8">
                  <c:v>1.7558346839546188</c:v>
                </c:pt>
                <c:pt idx="9">
                  <c:v>1.7849544480171491</c:v>
                </c:pt>
                <c:pt idx="10">
                  <c:v>1.7130927011188066</c:v>
                </c:pt>
                <c:pt idx="11">
                  <c:v>1.6386255924170616</c:v>
                </c:pt>
                <c:pt idx="12">
                  <c:v>1.7605306971904264</c:v>
                </c:pt>
                <c:pt idx="13">
                  <c:v>1.9630818414322253</c:v>
                </c:pt>
                <c:pt idx="14">
                  <c:v>2.0307605421686752</c:v>
                </c:pt>
                <c:pt idx="15">
                  <c:v>2.0059515017232887</c:v>
                </c:pt>
                <c:pt idx="16">
                  <c:v>2.0814985308521061</c:v>
                </c:pt>
                <c:pt idx="17">
                  <c:v>1.994276960784314</c:v>
                </c:pt>
                <c:pt idx="18">
                  <c:v>1.9546309872922776</c:v>
                </c:pt>
                <c:pt idx="19">
                  <c:v>1.9896505905511814</c:v>
                </c:pt>
                <c:pt idx="20">
                  <c:v>1.9886274509803921</c:v>
                </c:pt>
                <c:pt idx="21">
                  <c:v>1.9434313725490191</c:v>
                </c:pt>
                <c:pt idx="22">
                  <c:v>1.9696044921874996</c:v>
                </c:pt>
                <c:pt idx="23">
                  <c:v>1.8294099607458294</c:v>
                </c:pt>
                <c:pt idx="24">
                  <c:v>1.7781106216348512</c:v>
                </c:pt>
                <c:pt idx="25">
                  <c:v>1.784298928919182</c:v>
                </c:pt>
                <c:pt idx="26">
                  <c:v>1.8321368446368445</c:v>
                </c:pt>
                <c:pt idx="27">
                  <c:v>1.8444417824628654</c:v>
                </c:pt>
                <c:pt idx="28">
                  <c:v>1.7844263285024158</c:v>
                </c:pt>
                <c:pt idx="29">
                  <c:v>1.7133272506082726</c:v>
                </c:pt>
                <c:pt idx="30">
                  <c:v>1.9432337220602522</c:v>
                </c:pt>
                <c:pt idx="31">
                  <c:v>1.933510282161645</c:v>
                </c:pt>
                <c:pt idx="32">
                  <c:v>1.8826349431818183</c:v>
                </c:pt>
                <c:pt idx="33">
                  <c:v>1.9164428571428569</c:v>
                </c:pt>
                <c:pt idx="34">
                  <c:v>1.9152737578388805</c:v>
                </c:pt>
                <c:pt idx="35">
                  <c:v>1.8900776322173702</c:v>
                </c:pt>
                <c:pt idx="36">
                  <c:v>1.8958513969171482</c:v>
                </c:pt>
                <c:pt idx="37">
                  <c:v>1.8732244995233549</c:v>
                </c:pt>
                <c:pt idx="38">
                  <c:v>1.8358892058963381</c:v>
                </c:pt>
                <c:pt idx="39">
                  <c:v>1.8346479713603823</c:v>
                </c:pt>
                <c:pt idx="40">
                  <c:v>1.7859740670461735</c:v>
                </c:pt>
                <c:pt idx="41">
                  <c:v>1.7867356764564279</c:v>
                </c:pt>
                <c:pt idx="42">
                  <c:v>1.801803453169347</c:v>
                </c:pt>
                <c:pt idx="43">
                  <c:v>1.8223058823529412</c:v>
                </c:pt>
                <c:pt idx="44">
                  <c:v>1.757644276253548</c:v>
                </c:pt>
                <c:pt idx="45">
                  <c:v>1.7654852521408182</c:v>
                </c:pt>
                <c:pt idx="46">
                  <c:v>1.7099652444870568</c:v>
                </c:pt>
                <c:pt idx="47">
                  <c:v>1.687392344497608</c:v>
                </c:pt>
                <c:pt idx="48">
                  <c:v>1.6705344070278183</c:v>
                </c:pt>
                <c:pt idx="49">
                  <c:v>1.694852941176471</c:v>
                </c:pt>
                <c:pt idx="50">
                  <c:v>1.5751759036144577</c:v>
                </c:pt>
                <c:pt idx="51">
                  <c:v>1.4827167766258247</c:v>
                </c:pt>
                <c:pt idx="52">
                  <c:v>1.4929742803209056</c:v>
                </c:pt>
                <c:pt idx="53">
                  <c:v>1.5330628517823639</c:v>
                </c:pt>
                <c:pt idx="54">
                  <c:v>1.6762662639405208</c:v>
                </c:pt>
                <c:pt idx="55">
                  <c:v>1.7493781961878199</c:v>
                </c:pt>
                <c:pt idx="56">
                  <c:v>1.8255083955223876</c:v>
                </c:pt>
                <c:pt idx="57">
                  <c:v>1.7125288417166591</c:v>
                </c:pt>
                <c:pt idx="58">
                  <c:v>1.7562413154238072</c:v>
                </c:pt>
                <c:pt idx="59">
                  <c:v>1.704393869019972</c:v>
                </c:pt>
                <c:pt idx="60">
                  <c:v>1.6383047462406015</c:v>
                </c:pt>
                <c:pt idx="61">
                  <c:v>1.5416130185979968</c:v>
                </c:pt>
                <c:pt idx="62">
                  <c:v>1.4786376673040154</c:v>
                </c:pt>
                <c:pt idx="63">
                  <c:v>1.4337188398849472</c:v>
                </c:pt>
                <c:pt idx="64">
                  <c:v>1.4879823725583612</c:v>
                </c:pt>
                <c:pt idx="65">
                  <c:v>1.5552201704545456</c:v>
                </c:pt>
                <c:pt idx="66">
                  <c:v>1.739931377188831</c:v>
                </c:pt>
                <c:pt idx="67">
                  <c:v>1.8273873873873874</c:v>
                </c:pt>
                <c:pt idx="68">
                  <c:v>1.6893856736242883</c:v>
                </c:pt>
                <c:pt idx="69">
                  <c:v>1.6814093484419264</c:v>
                </c:pt>
                <c:pt idx="70">
                  <c:v>1.6128470254957508</c:v>
                </c:pt>
                <c:pt idx="71">
                  <c:v>1.453505882352941</c:v>
                </c:pt>
                <c:pt idx="72">
                  <c:v>1.4527310924369743</c:v>
                </c:pt>
                <c:pt idx="73">
                  <c:v>1.3671182495344503</c:v>
                </c:pt>
                <c:pt idx="74">
                  <c:v>1.3573052705223878</c:v>
                </c:pt>
                <c:pt idx="75">
                  <c:v>1.2587855146716349</c:v>
                </c:pt>
                <c:pt idx="76">
                  <c:v>1.2711318118304609</c:v>
                </c:pt>
                <c:pt idx="77">
                  <c:v>1.3025930232558138</c:v>
                </c:pt>
                <c:pt idx="78">
                  <c:v>1.3708740689013037</c:v>
                </c:pt>
                <c:pt idx="79">
                  <c:v>1.5116511627906977</c:v>
                </c:pt>
                <c:pt idx="80">
                  <c:v>1.4432977736549164</c:v>
                </c:pt>
                <c:pt idx="81">
                  <c:v>1.4418194380469829</c:v>
                </c:pt>
                <c:pt idx="82">
                  <c:v>1.4545601105481345</c:v>
                </c:pt>
                <c:pt idx="83">
                  <c:v>1.3459080459770116</c:v>
                </c:pt>
                <c:pt idx="84">
                  <c:v>1.3258477666362811</c:v>
                </c:pt>
                <c:pt idx="85">
                  <c:v>1.5259856426618048</c:v>
                </c:pt>
                <c:pt idx="86">
                  <c:v>1.3108507734303911</c:v>
                </c:pt>
                <c:pt idx="87">
                  <c:v>1.2959734211721945</c:v>
                </c:pt>
                <c:pt idx="88">
                  <c:v>1.3727462551066725</c:v>
                </c:pt>
                <c:pt idx="89">
                  <c:v>1.4217123132639202</c:v>
                </c:pt>
                <c:pt idx="90">
                  <c:v>1.5763360507246376</c:v>
                </c:pt>
                <c:pt idx="91">
                  <c:v>1.571116394927536</c:v>
                </c:pt>
                <c:pt idx="92">
                  <c:v>1.5163100090579709</c:v>
                </c:pt>
                <c:pt idx="93">
                  <c:v>1.5476871358135365</c:v>
                </c:pt>
                <c:pt idx="94">
                  <c:v>1.4502849798837731</c:v>
                </c:pt>
                <c:pt idx="95">
                  <c:v>1.3813506261180681</c:v>
                </c:pt>
                <c:pt idx="96">
                  <c:v>1.4206660746003552</c:v>
                </c:pt>
                <c:pt idx="97">
                  <c:v>1.4860241899689302</c:v>
                </c:pt>
                <c:pt idx="98">
                  <c:v>1.476385195035461</c:v>
                </c:pt>
                <c:pt idx="99">
                  <c:v>1.5264765694076041</c:v>
                </c:pt>
                <c:pt idx="100">
                  <c:v>1.6155353200883003</c:v>
                </c:pt>
                <c:pt idx="101">
                  <c:v>1.6115681517423908</c:v>
                </c:pt>
                <c:pt idx="102">
                  <c:v>1.6320739762219287</c:v>
                </c:pt>
                <c:pt idx="103">
                  <c:v>1.633004627589246</c:v>
                </c:pt>
                <c:pt idx="104">
                  <c:v>1.5584597625329815</c:v>
                </c:pt>
                <c:pt idx="105">
                  <c:v>1.5837417943107222</c:v>
                </c:pt>
                <c:pt idx="106">
                  <c:v>1.4978733660130716</c:v>
                </c:pt>
                <c:pt idx="107">
                  <c:v>1.4030871459694989</c:v>
                </c:pt>
                <c:pt idx="108">
                  <c:v>1.5447</c:v>
                </c:pt>
                <c:pt idx="109">
                  <c:v>1.6074999999999997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5-CEF1-4727-885B-792BCE021F94}"/>
            </c:ext>
          </c:extLst>
        </c:ser>
        <c:dLbls/>
        <c:marker val="1"/>
        <c:axId val="72173440"/>
        <c:axId val="72174976"/>
      </c:lineChart>
      <c:dateAx>
        <c:axId val="72173440"/>
        <c:scaling>
          <c:orientation val="minMax"/>
          <c:min val="41671"/>
        </c:scaling>
        <c:axPos val="b"/>
        <c:numFmt formatCode="mmm\-yy" sourceLinked="1"/>
        <c:tickLblPos val="nextTo"/>
        <c:txPr>
          <a:bodyPr rot="-5400000" vert="horz"/>
          <a:lstStyle/>
          <a:p>
            <a:pPr>
              <a:defRPr sz="1600"/>
            </a:pPr>
            <a:endParaRPr lang="es-AR"/>
          </a:p>
        </c:txPr>
        <c:crossAx val="72174976"/>
        <c:crosses val="autoZero"/>
        <c:auto val="1"/>
        <c:lblOffset val="100"/>
        <c:baseTimeUnit val="months"/>
        <c:majorUnit val="6"/>
        <c:majorTimeUnit val="months"/>
      </c:dateAx>
      <c:valAx>
        <c:axId val="72174976"/>
        <c:scaling>
          <c:orientation val="minMax"/>
          <c:max val="2.1"/>
          <c:min val="0.70000000000000018"/>
        </c:scaling>
        <c:axPos val="l"/>
        <c:majorGridlines>
          <c:spPr>
            <a:ln cmpd="thickThin"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 sz="1600"/>
                </a:pPr>
                <a:r>
                  <a:rPr lang="en-US" sz="1600"/>
                  <a:t>U$S/Kg</a:t>
                </a:r>
              </a:p>
            </c:rich>
          </c:tx>
          <c:layout>
            <c:manualLayout>
              <c:xMode val="edge"/>
              <c:yMode val="edge"/>
              <c:x val="1.666666666666667E-2"/>
              <c:y val="2.0198308544765259E-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s-AR"/>
          </a:p>
        </c:txPr>
        <c:crossAx val="7217344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/>
          </a:pPr>
          <a:endParaRPr lang="es-AR"/>
        </a:p>
      </c:txPr>
    </c:legend>
    <c:plotVisOnly val="1"/>
    <c:dispBlanksAs val="gap"/>
  </c:chart>
  <c:spPr>
    <a:ln>
      <a:noFill/>
    </a:ln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AR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6.4166302128900565E-2"/>
          <c:y val="5.1373268606910868E-2"/>
          <c:w val="0.92188964226693892"/>
          <c:h val="0.65981062101750565"/>
        </c:manualLayout>
      </c:layout>
      <c:lineChart>
        <c:grouping val="standard"/>
        <c:ser>
          <c:idx val="0"/>
          <c:order val="0"/>
          <c:tx>
            <c:v>Instantánea</c:v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D_Coyuntura!$D$16:$D$365</c:f>
              <c:numCache>
                <c:formatCode>mmm\-yy</c:formatCode>
                <c:ptCount val="350"/>
                <c:pt idx="0">
                  <c:v>32874</c:v>
                </c:pt>
                <c:pt idx="1">
                  <c:v>32905</c:v>
                </c:pt>
                <c:pt idx="2">
                  <c:v>32933</c:v>
                </c:pt>
                <c:pt idx="3">
                  <c:v>32964</c:v>
                </c:pt>
                <c:pt idx="4">
                  <c:v>32994</c:v>
                </c:pt>
                <c:pt idx="5">
                  <c:v>33025</c:v>
                </c:pt>
                <c:pt idx="6">
                  <c:v>33055</c:v>
                </c:pt>
                <c:pt idx="7">
                  <c:v>33086</c:v>
                </c:pt>
                <c:pt idx="8">
                  <c:v>33117</c:v>
                </c:pt>
                <c:pt idx="9">
                  <c:v>33147</c:v>
                </c:pt>
                <c:pt idx="10">
                  <c:v>33178</c:v>
                </c:pt>
                <c:pt idx="11">
                  <c:v>33208</c:v>
                </c:pt>
                <c:pt idx="12">
                  <c:v>33239</c:v>
                </c:pt>
                <c:pt idx="13">
                  <c:v>33270</c:v>
                </c:pt>
                <c:pt idx="14">
                  <c:v>33298</c:v>
                </c:pt>
                <c:pt idx="15">
                  <c:v>33329</c:v>
                </c:pt>
                <c:pt idx="16">
                  <c:v>33359</c:v>
                </c:pt>
                <c:pt idx="17">
                  <c:v>33390</c:v>
                </c:pt>
                <c:pt idx="18">
                  <c:v>33420</c:v>
                </c:pt>
                <c:pt idx="19">
                  <c:v>33451</c:v>
                </c:pt>
                <c:pt idx="20">
                  <c:v>33482</c:v>
                </c:pt>
                <c:pt idx="21">
                  <c:v>33512</c:v>
                </c:pt>
                <c:pt idx="22">
                  <c:v>33543</c:v>
                </c:pt>
                <c:pt idx="23">
                  <c:v>33573</c:v>
                </c:pt>
                <c:pt idx="24">
                  <c:v>33604</c:v>
                </c:pt>
                <c:pt idx="25">
                  <c:v>33635</c:v>
                </c:pt>
                <c:pt idx="26">
                  <c:v>33664</c:v>
                </c:pt>
                <c:pt idx="27">
                  <c:v>33695</c:v>
                </c:pt>
                <c:pt idx="28">
                  <c:v>33725</c:v>
                </c:pt>
                <c:pt idx="29">
                  <c:v>33756</c:v>
                </c:pt>
                <c:pt idx="30">
                  <c:v>33786</c:v>
                </c:pt>
                <c:pt idx="31">
                  <c:v>33817</c:v>
                </c:pt>
                <c:pt idx="32">
                  <c:v>33848</c:v>
                </c:pt>
                <c:pt idx="33">
                  <c:v>33878</c:v>
                </c:pt>
                <c:pt idx="34">
                  <c:v>33909</c:v>
                </c:pt>
                <c:pt idx="35">
                  <c:v>33939</c:v>
                </c:pt>
                <c:pt idx="36">
                  <c:v>33970</c:v>
                </c:pt>
                <c:pt idx="37">
                  <c:v>34001</c:v>
                </c:pt>
                <c:pt idx="38">
                  <c:v>34029</c:v>
                </c:pt>
                <c:pt idx="39">
                  <c:v>34060</c:v>
                </c:pt>
                <c:pt idx="40">
                  <c:v>34090</c:v>
                </c:pt>
                <c:pt idx="41">
                  <c:v>34121</c:v>
                </c:pt>
                <c:pt idx="42">
                  <c:v>34151</c:v>
                </c:pt>
                <c:pt idx="43">
                  <c:v>34182</c:v>
                </c:pt>
                <c:pt idx="44">
                  <c:v>34213</c:v>
                </c:pt>
                <c:pt idx="45">
                  <c:v>34243</c:v>
                </c:pt>
                <c:pt idx="46">
                  <c:v>34274</c:v>
                </c:pt>
                <c:pt idx="47">
                  <c:v>34304</c:v>
                </c:pt>
                <c:pt idx="48">
                  <c:v>34335</c:v>
                </c:pt>
                <c:pt idx="49">
                  <c:v>34366</c:v>
                </c:pt>
                <c:pt idx="50">
                  <c:v>34394</c:v>
                </c:pt>
                <c:pt idx="51">
                  <c:v>34425</c:v>
                </c:pt>
                <c:pt idx="52">
                  <c:v>34455</c:v>
                </c:pt>
                <c:pt idx="53">
                  <c:v>34486</c:v>
                </c:pt>
                <c:pt idx="54">
                  <c:v>34516</c:v>
                </c:pt>
                <c:pt idx="55">
                  <c:v>34547</c:v>
                </c:pt>
                <c:pt idx="56">
                  <c:v>34578</c:v>
                </c:pt>
                <c:pt idx="57">
                  <c:v>34608</c:v>
                </c:pt>
                <c:pt idx="58">
                  <c:v>34639</c:v>
                </c:pt>
                <c:pt idx="59">
                  <c:v>34669</c:v>
                </c:pt>
                <c:pt idx="60">
                  <c:v>34700</c:v>
                </c:pt>
                <c:pt idx="61">
                  <c:v>34731</c:v>
                </c:pt>
                <c:pt idx="62">
                  <c:v>34759</c:v>
                </c:pt>
                <c:pt idx="63">
                  <c:v>34790</c:v>
                </c:pt>
                <c:pt idx="64">
                  <c:v>34820</c:v>
                </c:pt>
                <c:pt idx="65">
                  <c:v>34851</c:v>
                </c:pt>
                <c:pt idx="66">
                  <c:v>34881</c:v>
                </c:pt>
                <c:pt idx="67">
                  <c:v>34912</c:v>
                </c:pt>
                <c:pt idx="68">
                  <c:v>34943</c:v>
                </c:pt>
                <c:pt idx="69">
                  <c:v>34973</c:v>
                </c:pt>
                <c:pt idx="70">
                  <c:v>35004</c:v>
                </c:pt>
                <c:pt idx="71">
                  <c:v>35034</c:v>
                </c:pt>
                <c:pt idx="72">
                  <c:v>35065</c:v>
                </c:pt>
                <c:pt idx="73">
                  <c:v>35096</c:v>
                </c:pt>
                <c:pt idx="74">
                  <c:v>35125</c:v>
                </c:pt>
                <c:pt idx="75">
                  <c:v>35156</c:v>
                </c:pt>
                <c:pt idx="76">
                  <c:v>35186</c:v>
                </c:pt>
                <c:pt idx="77">
                  <c:v>35217</c:v>
                </c:pt>
                <c:pt idx="78">
                  <c:v>35247</c:v>
                </c:pt>
                <c:pt idx="79">
                  <c:v>35278</c:v>
                </c:pt>
                <c:pt idx="80">
                  <c:v>35309</c:v>
                </c:pt>
                <c:pt idx="81">
                  <c:v>35339</c:v>
                </c:pt>
                <c:pt idx="82">
                  <c:v>35370</c:v>
                </c:pt>
                <c:pt idx="83">
                  <c:v>35400</c:v>
                </c:pt>
                <c:pt idx="84">
                  <c:v>35431</c:v>
                </c:pt>
                <c:pt idx="85">
                  <c:v>35462</c:v>
                </c:pt>
                <c:pt idx="86">
                  <c:v>35490</c:v>
                </c:pt>
                <c:pt idx="87">
                  <c:v>35521</c:v>
                </c:pt>
                <c:pt idx="88">
                  <c:v>35551</c:v>
                </c:pt>
                <c:pt idx="89">
                  <c:v>35582</c:v>
                </c:pt>
                <c:pt idx="90">
                  <c:v>35612</c:v>
                </c:pt>
                <c:pt idx="91">
                  <c:v>35643</c:v>
                </c:pt>
                <c:pt idx="92">
                  <c:v>35674</c:v>
                </c:pt>
                <c:pt idx="93">
                  <c:v>35704</c:v>
                </c:pt>
                <c:pt idx="94">
                  <c:v>35735</c:v>
                </c:pt>
                <c:pt idx="95">
                  <c:v>35765</c:v>
                </c:pt>
                <c:pt idx="96">
                  <c:v>35796</c:v>
                </c:pt>
                <c:pt idx="97">
                  <c:v>35827</c:v>
                </c:pt>
                <c:pt idx="98">
                  <c:v>35855</c:v>
                </c:pt>
                <c:pt idx="99">
                  <c:v>35886</c:v>
                </c:pt>
                <c:pt idx="100">
                  <c:v>35916</c:v>
                </c:pt>
                <c:pt idx="101">
                  <c:v>35947</c:v>
                </c:pt>
                <c:pt idx="102">
                  <c:v>35977</c:v>
                </c:pt>
                <c:pt idx="103">
                  <c:v>36008</c:v>
                </c:pt>
                <c:pt idx="104">
                  <c:v>36039</c:v>
                </c:pt>
                <c:pt idx="105">
                  <c:v>36069</c:v>
                </c:pt>
                <c:pt idx="106">
                  <c:v>36100</c:v>
                </c:pt>
                <c:pt idx="107">
                  <c:v>36130</c:v>
                </c:pt>
                <c:pt idx="108">
                  <c:v>36161</c:v>
                </c:pt>
                <c:pt idx="109">
                  <c:v>36192</c:v>
                </c:pt>
                <c:pt idx="110">
                  <c:v>36220</c:v>
                </c:pt>
                <c:pt idx="111">
                  <c:v>36251</c:v>
                </c:pt>
                <c:pt idx="112">
                  <c:v>36281</c:v>
                </c:pt>
                <c:pt idx="113">
                  <c:v>36312</c:v>
                </c:pt>
                <c:pt idx="114">
                  <c:v>36342</c:v>
                </c:pt>
                <c:pt idx="115">
                  <c:v>36373</c:v>
                </c:pt>
                <c:pt idx="116">
                  <c:v>36404</c:v>
                </c:pt>
                <c:pt idx="117">
                  <c:v>36434</c:v>
                </c:pt>
                <c:pt idx="118">
                  <c:v>36465</c:v>
                </c:pt>
                <c:pt idx="119">
                  <c:v>36495</c:v>
                </c:pt>
                <c:pt idx="120">
                  <c:v>36526</c:v>
                </c:pt>
                <c:pt idx="121">
                  <c:v>36557</c:v>
                </c:pt>
                <c:pt idx="122">
                  <c:v>36586</c:v>
                </c:pt>
                <c:pt idx="123">
                  <c:v>36617</c:v>
                </c:pt>
                <c:pt idx="124">
                  <c:v>36647</c:v>
                </c:pt>
                <c:pt idx="125">
                  <c:v>36678</c:v>
                </c:pt>
                <c:pt idx="126">
                  <c:v>36708</c:v>
                </c:pt>
                <c:pt idx="127">
                  <c:v>36739</c:v>
                </c:pt>
                <c:pt idx="128">
                  <c:v>36770</c:v>
                </c:pt>
                <c:pt idx="129">
                  <c:v>36800</c:v>
                </c:pt>
                <c:pt idx="130">
                  <c:v>36831</c:v>
                </c:pt>
                <c:pt idx="131">
                  <c:v>36861</c:v>
                </c:pt>
                <c:pt idx="132">
                  <c:v>36892</c:v>
                </c:pt>
                <c:pt idx="133">
                  <c:v>36923</c:v>
                </c:pt>
                <c:pt idx="134">
                  <c:v>36951</c:v>
                </c:pt>
                <c:pt idx="135">
                  <c:v>36982</c:v>
                </c:pt>
                <c:pt idx="136">
                  <c:v>37012</c:v>
                </c:pt>
                <c:pt idx="137">
                  <c:v>37043</c:v>
                </c:pt>
                <c:pt idx="138">
                  <c:v>37073</c:v>
                </c:pt>
                <c:pt idx="139">
                  <c:v>37104</c:v>
                </c:pt>
                <c:pt idx="140">
                  <c:v>37135</c:v>
                </c:pt>
                <c:pt idx="141">
                  <c:v>37165</c:v>
                </c:pt>
                <c:pt idx="142">
                  <c:v>37196</c:v>
                </c:pt>
                <c:pt idx="143">
                  <c:v>37226</c:v>
                </c:pt>
                <c:pt idx="144">
                  <c:v>37257</c:v>
                </c:pt>
                <c:pt idx="145">
                  <c:v>37288</c:v>
                </c:pt>
                <c:pt idx="146">
                  <c:v>37316</c:v>
                </c:pt>
                <c:pt idx="147">
                  <c:v>37347</c:v>
                </c:pt>
                <c:pt idx="148">
                  <c:v>37377</c:v>
                </c:pt>
                <c:pt idx="149">
                  <c:v>37408</c:v>
                </c:pt>
                <c:pt idx="150">
                  <c:v>37438</c:v>
                </c:pt>
                <c:pt idx="151">
                  <c:v>37469</c:v>
                </c:pt>
                <c:pt idx="152">
                  <c:v>37500</c:v>
                </c:pt>
                <c:pt idx="153">
                  <c:v>37530</c:v>
                </c:pt>
                <c:pt idx="154">
                  <c:v>37561</c:v>
                </c:pt>
                <c:pt idx="155">
                  <c:v>37591</c:v>
                </c:pt>
                <c:pt idx="156">
                  <c:v>37622</c:v>
                </c:pt>
                <c:pt idx="157">
                  <c:v>37653</c:v>
                </c:pt>
                <c:pt idx="158">
                  <c:v>37681</c:v>
                </c:pt>
                <c:pt idx="159">
                  <c:v>37712</c:v>
                </c:pt>
                <c:pt idx="160">
                  <c:v>37742</c:v>
                </c:pt>
                <c:pt idx="161">
                  <c:v>37773</c:v>
                </c:pt>
                <c:pt idx="162">
                  <c:v>37803</c:v>
                </c:pt>
                <c:pt idx="163">
                  <c:v>37834</c:v>
                </c:pt>
                <c:pt idx="164">
                  <c:v>37865</c:v>
                </c:pt>
                <c:pt idx="165">
                  <c:v>37895</c:v>
                </c:pt>
                <c:pt idx="166">
                  <c:v>37926</c:v>
                </c:pt>
                <c:pt idx="167">
                  <c:v>37956</c:v>
                </c:pt>
                <c:pt idx="168">
                  <c:v>37987</c:v>
                </c:pt>
                <c:pt idx="169">
                  <c:v>38018</c:v>
                </c:pt>
                <c:pt idx="170">
                  <c:v>38047</c:v>
                </c:pt>
                <c:pt idx="171">
                  <c:v>38078</c:v>
                </c:pt>
                <c:pt idx="172">
                  <c:v>38108</c:v>
                </c:pt>
                <c:pt idx="173">
                  <c:v>38139</c:v>
                </c:pt>
                <c:pt idx="174">
                  <c:v>38169</c:v>
                </c:pt>
                <c:pt idx="175">
                  <c:v>38200</c:v>
                </c:pt>
                <c:pt idx="176">
                  <c:v>38231</c:v>
                </c:pt>
                <c:pt idx="177">
                  <c:v>38261</c:v>
                </c:pt>
                <c:pt idx="178">
                  <c:v>38292</c:v>
                </c:pt>
                <c:pt idx="179">
                  <c:v>38322</c:v>
                </c:pt>
                <c:pt idx="180">
                  <c:v>38353</c:v>
                </c:pt>
                <c:pt idx="181">
                  <c:v>38384</c:v>
                </c:pt>
                <c:pt idx="182">
                  <c:v>38412</c:v>
                </c:pt>
                <c:pt idx="183">
                  <c:v>38443</c:v>
                </c:pt>
                <c:pt idx="184">
                  <c:v>38473</c:v>
                </c:pt>
                <c:pt idx="185">
                  <c:v>38504</c:v>
                </c:pt>
                <c:pt idx="186">
                  <c:v>38534</c:v>
                </c:pt>
                <c:pt idx="187">
                  <c:v>38565</c:v>
                </c:pt>
                <c:pt idx="188">
                  <c:v>38596</c:v>
                </c:pt>
                <c:pt idx="189">
                  <c:v>38626</c:v>
                </c:pt>
                <c:pt idx="190">
                  <c:v>38657</c:v>
                </c:pt>
                <c:pt idx="191">
                  <c:v>38687</c:v>
                </c:pt>
                <c:pt idx="192">
                  <c:v>38718</c:v>
                </c:pt>
                <c:pt idx="193">
                  <c:v>38749</c:v>
                </c:pt>
                <c:pt idx="194">
                  <c:v>38777</c:v>
                </c:pt>
                <c:pt idx="195">
                  <c:v>38808</c:v>
                </c:pt>
                <c:pt idx="196">
                  <c:v>38838</c:v>
                </c:pt>
                <c:pt idx="197">
                  <c:v>38869</c:v>
                </c:pt>
                <c:pt idx="198">
                  <c:v>38899</c:v>
                </c:pt>
                <c:pt idx="199">
                  <c:v>38930</c:v>
                </c:pt>
                <c:pt idx="200">
                  <c:v>38961</c:v>
                </c:pt>
                <c:pt idx="201">
                  <c:v>38991</c:v>
                </c:pt>
                <c:pt idx="202">
                  <c:v>39022</c:v>
                </c:pt>
                <c:pt idx="203">
                  <c:v>39052</c:v>
                </c:pt>
                <c:pt idx="204">
                  <c:v>39083</c:v>
                </c:pt>
                <c:pt idx="205">
                  <c:v>39114</c:v>
                </c:pt>
                <c:pt idx="206">
                  <c:v>39142</c:v>
                </c:pt>
                <c:pt idx="207">
                  <c:v>39173</c:v>
                </c:pt>
                <c:pt idx="208">
                  <c:v>39203</c:v>
                </c:pt>
                <c:pt idx="209">
                  <c:v>39234</c:v>
                </c:pt>
                <c:pt idx="210">
                  <c:v>39264</c:v>
                </c:pt>
                <c:pt idx="211">
                  <c:v>39295</c:v>
                </c:pt>
                <c:pt idx="212">
                  <c:v>39326</c:v>
                </c:pt>
                <c:pt idx="213">
                  <c:v>39356</c:v>
                </c:pt>
                <c:pt idx="214">
                  <c:v>39387</c:v>
                </c:pt>
                <c:pt idx="215">
                  <c:v>39417</c:v>
                </c:pt>
                <c:pt idx="216">
                  <c:v>39448</c:v>
                </c:pt>
                <c:pt idx="217">
                  <c:v>39479</c:v>
                </c:pt>
                <c:pt idx="218">
                  <c:v>39508</c:v>
                </c:pt>
                <c:pt idx="219">
                  <c:v>39539</c:v>
                </c:pt>
                <c:pt idx="220">
                  <c:v>39569</c:v>
                </c:pt>
                <c:pt idx="221">
                  <c:v>39600</c:v>
                </c:pt>
                <c:pt idx="222">
                  <c:v>39630</c:v>
                </c:pt>
                <c:pt idx="223">
                  <c:v>39661</c:v>
                </c:pt>
                <c:pt idx="224">
                  <c:v>39692</c:v>
                </c:pt>
                <c:pt idx="225">
                  <c:v>39722</c:v>
                </c:pt>
                <c:pt idx="226">
                  <c:v>39753</c:v>
                </c:pt>
                <c:pt idx="227">
                  <c:v>39783</c:v>
                </c:pt>
                <c:pt idx="228">
                  <c:v>39814</c:v>
                </c:pt>
                <c:pt idx="229">
                  <c:v>39845</c:v>
                </c:pt>
                <c:pt idx="230">
                  <c:v>39873</c:v>
                </c:pt>
                <c:pt idx="231">
                  <c:v>39904</c:v>
                </c:pt>
                <c:pt idx="232">
                  <c:v>39934</c:v>
                </c:pt>
                <c:pt idx="233">
                  <c:v>39965</c:v>
                </c:pt>
                <c:pt idx="234">
                  <c:v>39995</c:v>
                </c:pt>
                <c:pt idx="235">
                  <c:v>40026</c:v>
                </c:pt>
                <c:pt idx="236">
                  <c:v>40057</c:v>
                </c:pt>
                <c:pt idx="237">
                  <c:v>40087</c:v>
                </c:pt>
                <c:pt idx="238">
                  <c:v>40118</c:v>
                </c:pt>
                <c:pt idx="239">
                  <c:v>40148</c:v>
                </c:pt>
                <c:pt idx="240">
                  <c:v>40179</c:v>
                </c:pt>
                <c:pt idx="241">
                  <c:v>40210</c:v>
                </c:pt>
                <c:pt idx="242">
                  <c:v>40238</c:v>
                </c:pt>
                <c:pt idx="243">
                  <c:v>40269</c:v>
                </c:pt>
                <c:pt idx="244">
                  <c:v>40299</c:v>
                </c:pt>
                <c:pt idx="245">
                  <c:v>40330</c:v>
                </c:pt>
                <c:pt idx="246">
                  <c:v>40360</c:v>
                </c:pt>
                <c:pt idx="247">
                  <c:v>40391</c:v>
                </c:pt>
                <c:pt idx="248">
                  <c:v>40422</c:v>
                </c:pt>
                <c:pt idx="249">
                  <c:v>40452</c:v>
                </c:pt>
                <c:pt idx="250">
                  <c:v>40483</c:v>
                </c:pt>
                <c:pt idx="251">
                  <c:v>40513</c:v>
                </c:pt>
                <c:pt idx="252">
                  <c:v>40544</c:v>
                </c:pt>
                <c:pt idx="253">
                  <c:v>40575</c:v>
                </c:pt>
                <c:pt idx="254">
                  <c:v>40603</c:v>
                </c:pt>
                <c:pt idx="255">
                  <c:v>40634</c:v>
                </c:pt>
                <c:pt idx="256">
                  <c:v>40664</c:v>
                </c:pt>
                <c:pt idx="257">
                  <c:v>40695</c:v>
                </c:pt>
                <c:pt idx="258">
                  <c:v>40725</c:v>
                </c:pt>
                <c:pt idx="259">
                  <c:v>40756</c:v>
                </c:pt>
                <c:pt idx="260">
                  <c:v>40787</c:v>
                </c:pt>
                <c:pt idx="261">
                  <c:v>40817</c:v>
                </c:pt>
                <c:pt idx="262">
                  <c:v>40848</c:v>
                </c:pt>
                <c:pt idx="263">
                  <c:v>40878</c:v>
                </c:pt>
                <c:pt idx="264">
                  <c:v>40909</c:v>
                </c:pt>
                <c:pt idx="265">
                  <c:v>40940</c:v>
                </c:pt>
                <c:pt idx="266">
                  <c:v>40969</c:v>
                </c:pt>
                <c:pt idx="267">
                  <c:v>41000</c:v>
                </c:pt>
                <c:pt idx="268">
                  <c:v>41030</c:v>
                </c:pt>
                <c:pt idx="269">
                  <c:v>41061</c:v>
                </c:pt>
                <c:pt idx="270">
                  <c:v>41091</c:v>
                </c:pt>
                <c:pt idx="271">
                  <c:v>41122</c:v>
                </c:pt>
                <c:pt idx="272">
                  <c:v>41153</c:v>
                </c:pt>
                <c:pt idx="273">
                  <c:v>41183</c:v>
                </c:pt>
                <c:pt idx="274">
                  <c:v>41214</c:v>
                </c:pt>
                <c:pt idx="275">
                  <c:v>41244</c:v>
                </c:pt>
                <c:pt idx="276">
                  <c:v>41275</c:v>
                </c:pt>
                <c:pt idx="277">
                  <c:v>41306</c:v>
                </c:pt>
                <c:pt idx="278">
                  <c:v>41334</c:v>
                </c:pt>
                <c:pt idx="279">
                  <c:v>41365</c:v>
                </c:pt>
                <c:pt idx="280">
                  <c:v>41395</c:v>
                </c:pt>
                <c:pt idx="281">
                  <c:v>41426</c:v>
                </c:pt>
                <c:pt idx="282">
                  <c:v>41456</c:v>
                </c:pt>
                <c:pt idx="283">
                  <c:v>41487</c:v>
                </c:pt>
                <c:pt idx="284">
                  <c:v>41518</c:v>
                </c:pt>
                <c:pt idx="285">
                  <c:v>41548</c:v>
                </c:pt>
                <c:pt idx="286">
                  <c:v>41579</c:v>
                </c:pt>
                <c:pt idx="287">
                  <c:v>41609</c:v>
                </c:pt>
                <c:pt idx="288">
                  <c:v>41640</c:v>
                </c:pt>
                <c:pt idx="289">
                  <c:v>41671</c:v>
                </c:pt>
                <c:pt idx="290">
                  <c:v>41699</c:v>
                </c:pt>
                <c:pt idx="291">
                  <c:v>41730</c:v>
                </c:pt>
                <c:pt idx="292">
                  <c:v>41760</c:v>
                </c:pt>
                <c:pt idx="293">
                  <c:v>41791</c:v>
                </c:pt>
                <c:pt idx="294">
                  <c:v>41821</c:v>
                </c:pt>
                <c:pt idx="295">
                  <c:v>41852</c:v>
                </c:pt>
                <c:pt idx="296">
                  <c:v>41883</c:v>
                </c:pt>
                <c:pt idx="297">
                  <c:v>41913</c:v>
                </c:pt>
                <c:pt idx="298">
                  <c:v>41944</c:v>
                </c:pt>
                <c:pt idx="299">
                  <c:v>41974</c:v>
                </c:pt>
                <c:pt idx="300">
                  <c:v>42005</c:v>
                </c:pt>
                <c:pt idx="301">
                  <c:v>42036</c:v>
                </c:pt>
                <c:pt idx="302">
                  <c:v>42064</c:v>
                </c:pt>
                <c:pt idx="303">
                  <c:v>42095</c:v>
                </c:pt>
                <c:pt idx="304">
                  <c:v>42125</c:v>
                </c:pt>
                <c:pt idx="305">
                  <c:v>42156</c:v>
                </c:pt>
                <c:pt idx="306">
                  <c:v>42186</c:v>
                </c:pt>
                <c:pt idx="307">
                  <c:v>42217</c:v>
                </c:pt>
                <c:pt idx="308">
                  <c:v>42248</c:v>
                </c:pt>
                <c:pt idx="309">
                  <c:v>42278</c:v>
                </c:pt>
                <c:pt idx="310">
                  <c:v>42309</c:v>
                </c:pt>
                <c:pt idx="311">
                  <c:v>42339</c:v>
                </c:pt>
                <c:pt idx="312">
                  <c:v>42370</c:v>
                </c:pt>
                <c:pt idx="313">
                  <c:v>42401</c:v>
                </c:pt>
                <c:pt idx="314">
                  <c:v>42430</c:v>
                </c:pt>
                <c:pt idx="315">
                  <c:v>42461</c:v>
                </c:pt>
                <c:pt idx="316">
                  <c:v>42491</c:v>
                </c:pt>
                <c:pt idx="317">
                  <c:v>42522</c:v>
                </c:pt>
                <c:pt idx="318">
                  <c:v>42552</c:v>
                </c:pt>
                <c:pt idx="319">
                  <c:v>42583</c:v>
                </c:pt>
                <c:pt idx="320">
                  <c:v>42614</c:v>
                </c:pt>
                <c:pt idx="321">
                  <c:v>42644</c:v>
                </c:pt>
                <c:pt idx="322">
                  <c:v>42675</c:v>
                </c:pt>
                <c:pt idx="323">
                  <c:v>42705</c:v>
                </c:pt>
                <c:pt idx="324">
                  <c:v>42736</c:v>
                </c:pt>
                <c:pt idx="325">
                  <c:v>42767</c:v>
                </c:pt>
                <c:pt idx="326">
                  <c:v>42795</c:v>
                </c:pt>
                <c:pt idx="327">
                  <c:v>42826</c:v>
                </c:pt>
                <c:pt idx="328">
                  <c:v>42856</c:v>
                </c:pt>
                <c:pt idx="329">
                  <c:v>42887</c:v>
                </c:pt>
                <c:pt idx="330">
                  <c:v>42917</c:v>
                </c:pt>
                <c:pt idx="331">
                  <c:v>42948</c:v>
                </c:pt>
                <c:pt idx="332">
                  <c:v>42979</c:v>
                </c:pt>
                <c:pt idx="333">
                  <c:v>43009</c:v>
                </c:pt>
                <c:pt idx="334">
                  <c:v>43040</c:v>
                </c:pt>
                <c:pt idx="335">
                  <c:v>43070</c:v>
                </c:pt>
                <c:pt idx="336">
                  <c:v>43101</c:v>
                </c:pt>
                <c:pt idx="337">
                  <c:v>43132</c:v>
                </c:pt>
                <c:pt idx="338">
                  <c:v>43160</c:v>
                </c:pt>
                <c:pt idx="339">
                  <c:v>43191</c:v>
                </c:pt>
                <c:pt idx="340">
                  <c:v>43221</c:v>
                </c:pt>
                <c:pt idx="341">
                  <c:v>43252</c:v>
                </c:pt>
                <c:pt idx="342">
                  <c:v>43282</c:v>
                </c:pt>
                <c:pt idx="343">
                  <c:v>43313</c:v>
                </c:pt>
                <c:pt idx="344">
                  <c:v>43344</c:v>
                </c:pt>
                <c:pt idx="345">
                  <c:v>43374</c:v>
                </c:pt>
                <c:pt idx="346">
                  <c:v>43405</c:v>
                </c:pt>
                <c:pt idx="347">
                  <c:v>43435</c:v>
                </c:pt>
                <c:pt idx="348">
                  <c:v>43466</c:v>
                </c:pt>
                <c:pt idx="349">
                  <c:v>43497</c:v>
                </c:pt>
              </c:numCache>
            </c:numRef>
          </c:cat>
          <c:val>
            <c:numRef>
              <c:f>D_Coyuntura!$EN$16:$EN$366</c:f>
              <c:numCache>
                <c:formatCode>_ * #,##0.00_ ;_ * \-#,##0.00_ ;_ * "-"??_ ;_ @_ </c:formatCode>
                <c:ptCount val="3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1.2465373961218837</c:v>
                </c:pt>
                <c:pt idx="192">
                  <c:v>1.1623325453112692</c:v>
                </c:pt>
                <c:pt idx="193">
                  <c:v>1.1159039759939988</c:v>
                </c:pt>
                <c:pt idx="194">
                  <c:v>1.1139611579333086</c:v>
                </c:pt>
                <c:pt idx="195">
                  <c:v>1.1191047162270182</c:v>
                </c:pt>
                <c:pt idx="196">
                  <c:v>1.0776218001651523</c:v>
                </c:pt>
                <c:pt idx="197">
                  <c:v>1.109532138172278</c:v>
                </c:pt>
                <c:pt idx="198">
                  <c:v>1.097509497678345</c:v>
                </c:pt>
                <c:pt idx="199">
                  <c:v>1.1157368859283927</c:v>
                </c:pt>
                <c:pt idx="200">
                  <c:v>1.1515281962978905</c:v>
                </c:pt>
                <c:pt idx="201">
                  <c:v>1.1195606252640473</c:v>
                </c:pt>
                <c:pt idx="202">
                  <c:v>1.1106719367588935</c:v>
                </c:pt>
                <c:pt idx="203">
                  <c:v>1.1538461538461535</c:v>
                </c:pt>
                <c:pt idx="204">
                  <c:v>1.1283095723014258</c:v>
                </c:pt>
                <c:pt idx="205">
                  <c:v>1.103088648215002</c:v>
                </c:pt>
                <c:pt idx="206">
                  <c:v>1.1111111111111114</c:v>
                </c:pt>
                <c:pt idx="207">
                  <c:v>1.1066398390342056</c:v>
                </c:pt>
                <c:pt idx="208">
                  <c:v>0.99313831708197897</c:v>
                </c:pt>
                <c:pt idx="209">
                  <c:v>0.98566308243727596</c:v>
                </c:pt>
                <c:pt idx="210">
                  <c:v>1.0089686098654707</c:v>
                </c:pt>
                <c:pt idx="211">
                  <c:v>1.0109489051094886</c:v>
                </c:pt>
                <c:pt idx="212">
                  <c:v>1.0397992111868049</c:v>
                </c:pt>
                <c:pt idx="213">
                  <c:v>1.0582191780821917</c:v>
                </c:pt>
                <c:pt idx="214">
                  <c:v>1.0575016523463316</c:v>
                </c:pt>
                <c:pt idx="215">
                  <c:v>1.072253381722204</c:v>
                </c:pt>
                <c:pt idx="216">
                  <c:v>1.0698616267296657</c:v>
                </c:pt>
                <c:pt idx="217">
                  <c:v>1.067220787604906</c:v>
                </c:pt>
                <c:pt idx="218">
                  <c:v>1.1777638190954771</c:v>
                </c:pt>
                <c:pt idx="219">
                  <c:v>1.1496062992125982</c:v>
                </c:pt>
                <c:pt idx="220">
                  <c:v>1.08867150520669</c:v>
                </c:pt>
                <c:pt idx="221">
                  <c:v>1.0729949874686715</c:v>
                </c:pt>
                <c:pt idx="222">
                  <c:v>1.0724454286618161</c:v>
                </c:pt>
                <c:pt idx="223">
                  <c:v>1.1517828968128747</c:v>
                </c:pt>
                <c:pt idx="224">
                  <c:v>1.1635320369780049</c:v>
                </c:pt>
                <c:pt idx="225">
                  <c:v>1.1446375860938016</c:v>
                </c:pt>
                <c:pt idx="226">
                  <c:v>1.2461948249619481</c:v>
                </c:pt>
                <c:pt idx="227">
                  <c:v>1.1518126888217521</c:v>
                </c:pt>
                <c:pt idx="228">
                  <c:v>1.1254612546125458</c:v>
                </c:pt>
                <c:pt idx="229">
                  <c:v>1.0084580351333767</c:v>
                </c:pt>
                <c:pt idx="230">
                  <c:v>0.97835137385512083</c:v>
                </c:pt>
                <c:pt idx="231">
                  <c:v>0.98154116612950493</c:v>
                </c:pt>
                <c:pt idx="232">
                  <c:v>1.0180995475113124</c:v>
                </c:pt>
                <c:pt idx="233">
                  <c:v>1.0267579340385815</c:v>
                </c:pt>
                <c:pt idx="234">
                  <c:v>1.089860352155434</c:v>
                </c:pt>
                <c:pt idx="235">
                  <c:v>1.1391251518833538</c:v>
                </c:pt>
                <c:pt idx="236">
                  <c:v>1.1915535444947214</c:v>
                </c:pt>
                <c:pt idx="237">
                  <c:v>1.17141162514828</c:v>
                </c:pt>
                <c:pt idx="238">
                  <c:v>1.0986674227388717</c:v>
                </c:pt>
                <c:pt idx="239">
                  <c:v>1.2230769230769234</c:v>
                </c:pt>
                <c:pt idx="240">
                  <c:v>1.447005762966675</c:v>
                </c:pt>
                <c:pt idx="241">
                  <c:v>1.2759317055259773</c:v>
                </c:pt>
                <c:pt idx="242">
                  <c:v>1.0413756983240219</c:v>
                </c:pt>
                <c:pt idx="243">
                  <c:v>1.1547753261394751</c:v>
                </c:pt>
                <c:pt idx="244">
                  <c:v>1.153846153846154</c:v>
                </c:pt>
                <c:pt idx="245">
                  <c:v>1.1788554498674571</c:v>
                </c:pt>
                <c:pt idx="246">
                  <c:v>1.2298323315406516</c:v>
                </c:pt>
                <c:pt idx="247">
                  <c:v>1.4141494435612081</c:v>
                </c:pt>
                <c:pt idx="248">
                  <c:v>1.4705010376519418</c:v>
                </c:pt>
                <c:pt idx="249">
                  <c:v>1.4477329974811082</c:v>
                </c:pt>
                <c:pt idx="250">
                  <c:v>1.4165856031128401</c:v>
                </c:pt>
                <c:pt idx="251">
                  <c:v>1.4208860759493667</c:v>
                </c:pt>
                <c:pt idx="252">
                  <c:v>1.3839583611370616</c:v>
                </c:pt>
                <c:pt idx="253">
                  <c:v>1.3862414467253181</c:v>
                </c:pt>
                <c:pt idx="254">
                  <c:v>1.4083352844767034</c:v>
                </c:pt>
                <c:pt idx="255">
                  <c:v>1.3548463637442163</c:v>
                </c:pt>
                <c:pt idx="256">
                  <c:v>1.4080145719489983</c:v>
                </c:pt>
                <c:pt idx="257">
                  <c:v>1.2823939570017431</c:v>
                </c:pt>
                <c:pt idx="258">
                  <c:v>1.3640065146579805</c:v>
                </c:pt>
                <c:pt idx="259">
                  <c:v>1.3158787604614339</c:v>
                </c:pt>
                <c:pt idx="260">
                  <c:v>1.3198687485856526</c:v>
                </c:pt>
                <c:pt idx="261">
                  <c:v>1.3005845323741003</c:v>
                </c:pt>
                <c:pt idx="262">
                  <c:v>1.2900703674745897</c:v>
                </c:pt>
                <c:pt idx="263">
                  <c:v>1.2507064541652537</c:v>
                </c:pt>
                <c:pt idx="264">
                  <c:v>1.3225884341422196</c:v>
                </c:pt>
                <c:pt idx="265">
                  <c:v>1.1579059601236805</c:v>
                </c:pt>
                <c:pt idx="266">
                  <c:v>1.1477351228658839</c:v>
                </c:pt>
                <c:pt idx="267">
                  <c:v>1.1183120553552288</c:v>
                </c:pt>
                <c:pt idx="268">
                  <c:v>1.141559349106519</c:v>
                </c:pt>
                <c:pt idx="269">
                  <c:v>1.1131459117006537</c:v>
                </c:pt>
                <c:pt idx="270">
                  <c:v>1.3130473339984481</c:v>
                </c:pt>
                <c:pt idx="271">
                  <c:v>1.3715297612247228</c:v>
                </c:pt>
                <c:pt idx="272">
                  <c:v>1.3570779368325383</c:v>
                </c:pt>
                <c:pt idx="273">
                  <c:v>1.2694007023903928</c:v>
                </c:pt>
                <c:pt idx="274">
                  <c:v>1.3325154807804653</c:v>
                </c:pt>
                <c:pt idx="275">
                  <c:v>1.2947627573858549</c:v>
                </c:pt>
                <c:pt idx="276">
                  <c:v>1.2299114463758607</c:v>
                </c:pt>
                <c:pt idx="277">
                  <c:v>1.1477305579647297</c:v>
                </c:pt>
                <c:pt idx="278">
                  <c:v>1.1728208232445521</c:v>
                </c:pt>
                <c:pt idx="279">
                  <c:v>1.0444805524525238</c:v>
                </c:pt>
                <c:pt idx="280">
                  <c:v>1.3211488250652743</c:v>
                </c:pt>
                <c:pt idx="281">
                  <c:v>1.0998894583458947</c:v>
                </c:pt>
                <c:pt idx="282">
                  <c:v>1.1412705003113974</c:v>
                </c:pt>
                <c:pt idx="283">
                  <c:v>1.119935658992661</c:v>
                </c:pt>
                <c:pt idx="284">
                  <c:v>1.1789625955775986</c:v>
                </c:pt>
                <c:pt idx="285">
                  <c:v>1.25640267927502</c:v>
                </c:pt>
                <c:pt idx="286">
                  <c:v>1.3848644963354353</c:v>
                </c:pt>
                <c:pt idx="287">
                  <c:v>1.2103527023598071</c:v>
                </c:pt>
                <c:pt idx="288">
                  <c:v>1.1786709112614409</c:v>
                </c:pt>
                <c:pt idx="289">
                  <c:v>1.0950950950950948</c:v>
                </c:pt>
                <c:pt idx="290">
                  <c:v>1.0854790223500197</c:v>
                </c:pt>
                <c:pt idx="291">
                  <c:v>1.0507689337880446</c:v>
                </c:pt>
                <c:pt idx="292">
                  <c:v>1.0439318710326186</c:v>
                </c:pt>
                <c:pt idx="293">
                  <c:v>1.0704172172928073</c:v>
                </c:pt>
                <c:pt idx="294">
                  <c:v>1.0880159708766373</c:v>
                </c:pt>
                <c:pt idx="295">
                  <c:v>1.2265633771191196</c:v>
                </c:pt>
                <c:pt idx="296">
                  <c:v>1.3247228254657677</c:v>
                </c:pt>
                <c:pt idx="297">
                  <c:v>1.4467720200906529</c:v>
                </c:pt>
                <c:pt idx="298">
                  <c:v>1.4372753305306767</c:v>
                </c:pt>
                <c:pt idx="299">
                  <c:v>1.4035195668225449</c:v>
                </c:pt>
                <c:pt idx="300">
                  <c:v>1.4297416509136736</c:v>
                </c:pt>
                <c:pt idx="301">
                  <c:v>1.3576352377614205</c:v>
                </c:pt>
                <c:pt idx="302">
                  <c:v>1.4102792103859147</c:v>
                </c:pt>
                <c:pt idx="303">
                  <c:v>1.3433536871770781</c:v>
                </c:pt>
                <c:pt idx="304">
                  <c:v>1.3258594062803866</c:v>
                </c:pt>
                <c:pt idx="305">
                  <c:v>1.3063832130858619</c:v>
                </c:pt>
                <c:pt idx="306">
                  <c:v>1.3337702769129933</c:v>
                </c:pt>
                <c:pt idx="307">
                  <c:v>1.370933446736126</c:v>
                </c:pt>
                <c:pt idx="308">
                  <c:v>1.4408725602755457</c:v>
                </c:pt>
                <c:pt idx="309">
                  <c:v>1.4442431561996778</c:v>
                </c:pt>
                <c:pt idx="310">
                  <c:v>1.4462016637718258</c:v>
                </c:pt>
                <c:pt idx="311">
                  <c:v>1.4190259163415859</c:v>
                </c:pt>
                <c:pt idx="312">
                  <c:v>1.372605207139348</c:v>
                </c:pt>
                <c:pt idx="313">
                  <c:v>1.3206953512152915</c:v>
                </c:pt>
                <c:pt idx="314">
                  <c:v>1.2916635174967879</c:v>
                </c:pt>
                <c:pt idx="315">
                  <c:v>1.1995837519735901</c:v>
                </c:pt>
                <c:pt idx="316">
                  <c:v>1.1581882012803748</c:v>
                </c:pt>
                <c:pt idx="317">
                  <c:v>1.1045260404595567</c:v>
                </c:pt>
                <c:pt idx="318">
                  <c:v>1.118163088987838</c:v>
                </c:pt>
                <c:pt idx="319">
                  <c:v>1.1938802779262427</c:v>
                </c:pt>
                <c:pt idx="320">
                  <c:v>1.2909538752235381</c:v>
                </c:pt>
                <c:pt idx="321">
                  <c:v>1.307259855635758</c:v>
                </c:pt>
                <c:pt idx="322">
                  <c:v>1.3232574679943101</c:v>
                </c:pt>
                <c:pt idx="323">
                  <c:v>1.3140018990577751</c:v>
                </c:pt>
                <c:pt idx="324">
                  <c:v>1.3015920923564475</c:v>
                </c:pt>
                <c:pt idx="325">
                  <c:v>1.2092277669361584</c:v>
                </c:pt>
                <c:pt idx="326">
                  <c:v>1.2010778482468536</c:v>
                </c:pt>
                <c:pt idx="327">
                  <c:v>1.1771239963185123</c:v>
                </c:pt>
                <c:pt idx="328">
                  <c:v>1.1770889745468451</c:v>
                </c:pt>
                <c:pt idx="329">
                  <c:v>1.1379043491719545</c:v>
                </c:pt>
                <c:pt idx="330">
                  <c:v>1.1550368398241595</c:v>
                </c:pt>
                <c:pt idx="331">
                  <c:v>1.2126954050213168</c:v>
                </c:pt>
                <c:pt idx="332">
                  <c:v>1.2613446381657512</c:v>
                </c:pt>
                <c:pt idx="333">
                  <c:v>1.3091108270951251</c:v>
                </c:pt>
                <c:pt idx="334">
                  <c:v>1.3478247706699764</c:v>
                </c:pt>
                <c:pt idx="335">
                  <c:v>1.3312989334812899</c:v>
                </c:pt>
                <c:pt idx="336">
                  <c:v>1.2982679167328781</c:v>
                </c:pt>
                <c:pt idx="337">
                  <c:v>1.2539994716294356</c:v>
                </c:pt>
                <c:pt idx="338">
                  <c:v>1.2308429118773945</c:v>
                </c:pt>
                <c:pt idx="339">
                  <c:v>1.2089743208260184</c:v>
                </c:pt>
                <c:pt idx="340">
                  <c:v>1.1586111111111113</c:v>
                </c:pt>
                <c:pt idx="341">
                  <c:v>1.1251157526494495</c:v>
                </c:pt>
                <c:pt idx="342">
                  <c:v>1.0624176467717539</c:v>
                </c:pt>
                <c:pt idx="343">
                  <c:v>1.0859276523889931</c:v>
                </c:pt>
                <c:pt idx="344">
                  <c:v>1.1607890274528323</c:v>
                </c:pt>
                <c:pt idx="345">
                  <c:v>1.192489737320263</c:v>
                </c:pt>
                <c:pt idx="346">
                  <c:v>1.1340602660392725</c:v>
                </c:pt>
                <c:pt idx="347">
                  <c:v>1.0741710107936233</c:v>
                </c:pt>
                <c:pt idx="348">
                  <c:v>1.0104823339686266</c:v>
                </c:pt>
                <c:pt idx="349">
                  <c:v>1.0203628168298762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DB02-4C25-B0A5-5C08E4A00BCA}"/>
            </c:ext>
          </c:extLst>
        </c:ser>
        <c:ser>
          <c:idx val="2"/>
          <c:order val="1"/>
          <c:spPr>
            <a:ln>
              <a:solidFill>
                <a:srgbClr val="00B050"/>
              </a:solidFill>
              <a:prstDash val="sysDot"/>
            </a:ln>
          </c:spPr>
          <c:marker>
            <c:symbol val="none"/>
          </c:marker>
          <c:cat>
            <c:numRef>
              <c:f>D_Coyuntura!$D$16:$D$365</c:f>
              <c:numCache>
                <c:formatCode>mmm\-yy</c:formatCode>
                <c:ptCount val="350"/>
                <c:pt idx="0">
                  <c:v>32874</c:v>
                </c:pt>
                <c:pt idx="1">
                  <c:v>32905</c:v>
                </c:pt>
                <c:pt idx="2">
                  <c:v>32933</c:v>
                </c:pt>
                <c:pt idx="3">
                  <c:v>32964</c:v>
                </c:pt>
                <c:pt idx="4">
                  <c:v>32994</c:v>
                </c:pt>
                <c:pt idx="5">
                  <c:v>33025</c:v>
                </c:pt>
                <c:pt idx="6">
                  <c:v>33055</c:v>
                </c:pt>
                <c:pt idx="7">
                  <c:v>33086</c:v>
                </c:pt>
                <c:pt idx="8">
                  <c:v>33117</c:v>
                </c:pt>
                <c:pt idx="9">
                  <c:v>33147</c:v>
                </c:pt>
                <c:pt idx="10">
                  <c:v>33178</c:v>
                </c:pt>
                <c:pt idx="11">
                  <c:v>33208</c:v>
                </c:pt>
                <c:pt idx="12">
                  <c:v>33239</c:v>
                </c:pt>
                <c:pt idx="13">
                  <c:v>33270</c:v>
                </c:pt>
                <c:pt idx="14">
                  <c:v>33298</c:v>
                </c:pt>
                <c:pt idx="15">
                  <c:v>33329</c:v>
                </c:pt>
                <c:pt idx="16">
                  <c:v>33359</c:v>
                </c:pt>
                <c:pt idx="17">
                  <c:v>33390</c:v>
                </c:pt>
                <c:pt idx="18">
                  <c:v>33420</c:v>
                </c:pt>
                <c:pt idx="19">
                  <c:v>33451</c:v>
                </c:pt>
                <c:pt idx="20">
                  <c:v>33482</c:v>
                </c:pt>
                <c:pt idx="21">
                  <c:v>33512</c:v>
                </c:pt>
                <c:pt idx="22">
                  <c:v>33543</c:v>
                </c:pt>
                <c:pt idx="23">
                  <c:v>33573</c:v>
                </c:pt>
                <c:pt idx="24">
                  <c:v>33604</c:v>
                </c:pt>
                <c:pt idx="25">
                  <c:v>33635</c:v>
                </c:pt>
                <c:pt idx="26">
                  <c:v>33664</c:v>
                </c:pt>
                <c:pt idx="27">
                  <c:v>33695</c:v>
                </c:pt>
                <c:pt idx="28">
                  <c:v>33725</c:v>
                </c:pt>
                <c:pt idx="29">
                  <c:v>33756</c:v>
                </c:pt>
                <c:pt idx="30">
                  <c:v>33786</c:v>
                </c:pt>
                <c:pt idx="31">
                  <c:v>33817</c:v>
                </c:pt>
                <c:pt idx="32">
                  <c:v>33848</c:v>
                </c:pt>
                <c:pt idx="33">
                  <c:v>33878</c:v>
                </c:pt>
                <c:pt idx="34">
                  <c:v>33909</c:v>
                </c:pt>
                <c:pt idx="35">
                  <c:v>33939</c:v>
                </c:pt>
                <c:pt idx="36">
                  <c:v>33970</c:v>
                </c:pt>
                <c:pt idx="37">
                  <c:v>34001</c:v>
                </c:pt>
                <c:pt idx="38">
                  <c:v>34029</c:v>
                </c:pt>
                <c:pt idx="39">
                  <c:v>34060</c:v>
                </c:pt>
                <c:pt idx="40">
                  <c:v>34090</c:v>
                </c:pt>
                <c:pt idx="41">
                  <c:v>34121</c:v>
                </c:pt>
                <c:pt idx="42">
                  <c:v>34151</c:v>
                </c:pt>
                <c:pt idx="43">
                  <c:v>34182</c:v>
                </c:pt>
                <c:pt idx="44">
                  <c:v>34213</c:v>
                </c:pt>
                <c:pt idx="45">
                  <c:v>34243</c:v>
                </c:pt>
                <c:pt idx="46">
                  <c:v>34274</c:v>
                </c:pt>
                <c:pt idx="47">
                  <c:v>34304</c:v>
                </c:pt>
                <c:pt idx="48">
                  <c:v>34335</c:v>
                </c:pt>
                <c:pt idx="49">
                  <c:v>34366</c:v>
                </c:pt>
                <c:pt idx="50">
                  <c:v>34394</c:v>
                </c:pt>
                <c:pt idx="51">
                  <c:v>34425</c:v>
                </c:pt>
                <c:pt idx="52">
                  <c:v>34455</c:v>
                </c:pt>
                <c:pt idx="53">
                  <c:v>34486</c:v>
                </c:pt>
                <c:pt idx="54">
                  <c:v>34516</c:v>
                </c:pt>
                <c:pt idx="55">
                  <c:v>34547</c:v>
                </c:pt>
                <c:pt idx="56">
                  <c:v>34578</c:v>
                </c:pt>
                <c:pt idx="57">
                  <c:v>34608</c:v>
                </c:pt>
                <c:pt idx="58">
                  <c:v>34639</c:v>
                </c:pt>
                <c:pt idx="59">
                  <c:v>34669</c:v>
                </c:pt>
                <c:pt idx="60">
                  <c:v>34700</c:v>
                </c:pt>
                <c:pt idx="61">
                  <c:v>34731</c:v>
                </c:pt>
                <c:pt idx="62">
                  <c:v>34759</c:v>
                </c:pt>
                <c:pt idx="63">
                  <c:v>34790</c:v>
                </c:pt>
                <c:pt idx="64">
                  <c:v>34820</c:v>
                </c:pt>
                <c:pt idx="65">
                  <c:v>34851</c:v>
                </c:pt>
                <c:pt idx="66">
                  <c:v>34881</c:v>
                </c:pt>
                <c:pt idx="67">
                  <c:v>34912</c:v>
                </c:pt>
                <c:pt idx="68">
                  <c:v>34943</c:v>
                </c:pt>
                <c:pt idx="69">
                  <c:v>34973</c:v>
                </c:pt>
                <c:pt idx="70">
                  <c:v>35004</c:v>
                </c:pt>
                <c:pt idx="71">
                  <c:v>35034</c:v>
                </c:pt>
                <c:pt idx="72">
                  <c:v>35065</c:v>
                </c:pt>
                <c:pt idx="73">
                  <c:v>35096</c:v>
                </c:pt>
                <c:pt idx="74">
                  <c:v>35125</c:v>
                </c:pt>
                <c:pt idx="75">
                  <c:v>35156</c:v>
                </c:pt>
                <c:pt idx="76">
                  <c:v>35186</c:v>
                </c:pt>
                <c:pt idx="77">
                  <c:v>35217</c:v>
                </c:pt>
                <c:pt idx="78">
                  <c:v>35247</c:v>
                </c:pt>
                <c:pt idx="79">
                  <c:v>35278</c:v>
                </c:pt>
                <c:pt idx="80">
                  <c:v>35309</c:v>
                </c:pt>
                <c:pt idx="81">
                  <c:v>35339</c:v>
                </c:pt>
                <c:pt idx="82">
                  <c:v>35370</c:v>
                </c:pt>
                <c:pt idx="83">
                  <c:v>35400</c:v>
                </c:pt>
                <c:pt idx="84">
                  <c:v>35431</c:v>
                </c:pt>
                <c:pt idx="85">
                  <c:v>35462</c:v>
                </c:pt>
                <c:pt idx="86">
                  <c:v>35490</c:v>
                </c:pt>
                <c:pt idx="87">
                  <c:v>35521</c:v>
                </c:pt>
                <c:pt idx="88">
                  <c:v>35551</c:v>
                </c:pt>
                <c:pt idx="89">
                  <c:v>35582</c:v>
                </c:pt>
                <c:pt idx="90">
                  <c:v>35612</c:v>
                </c:pt>
                <c:pt idx="91">
                  <c:v>35643</c:v>
                </c:pt>
                <c:pt idx="92">
                  <c:v>35674</c:v>
                </c:pt>
                <c:pt idx="93">
                  <c:v>35704</c:v>
                </c:pt>
                <c:pt idx="94">
                  <c:v>35735</c:v>
                </c:pt>
                <c:pt idx="95">
                  <c:v>35765</c:v>
                </c:pt>
                <c:pt idx="96">
                  <c:v>35796</c:v>
                </c:pt>
                <c:pt idx="97">
                  <c:v>35827</c:v>
                </c:pt>
                <c:pt idx="98">
                  <c:v>35855</c:v>
                </c:pt>
                <c:pt idx="99">
                  <c:v>35886</c:v>
                </c:pt>
                <c:pt idx="100">
                  <c:v>35916</c:v>
                </c:pt>
                <c:pt idx="101">
                  <c:v>35947</c:v>
                </c:pt>
                <c:pt idx="102">
                  <c:v>35977</c:v>
                </c:pt>
                <c:pt idx="103">
                  <c:v>36008</c:v>
                </c:pt>
                <c:pt idx="104">
                  <c:v>36039</c:v>
                </c:pt>
                <c:pt idx="105">
                  <c:v>36069</c:v>
                </c:pt>
                <c:pt idx="106">
                  <c:v>36100</c:v>
                </c:pt>
                <c:pt idx="107">
                  <c:v>36130</c:v>
                </c:pt>
                <c:pt idx="108">
                  <c:v>36161</c:v>
                </c:pt>
                <c:pt idx="109">
                  <c:v>36192</c:v>
                </c:pt>
                <c:pt idx="110">
                  <c:v>36220</c:v>
                </c:pt>
                <c:pt idx="111">
                  <c:v>36251</c:v>
                </c:pt>
                <c:pt idx="112">
                  <c:v>36281</c:v>
                </c:pt>
                <c:pt idx="113">
                  <c:v>36312</c:v>
                </c:pt>
                <c:pt idx="114">
                  <c:v>36342</c:v>
                </c:pt>
                <c:pt idx="115">
                  <c:v>36373</c:v>
                </c:pt>
                <c:pt idx="116">
                  <c:v>36404</c:v>
                </c:pt>
                <c:pt idx="117">
                  <c:v>36434</c:v>
                </c:pt>
                <c:pt idx="118">
                  <c:v>36465</c:v>
                </c:pt>
                <c:pt idx="119">
                  <c:v>36495</c:v>
                </c:pt>
                <c:pt idx="120">
                  <c:v>36526</c:v>
                </c:pt>
                <c:pt idx="121">
                  <c:v>36557</c:v>
                </c:pt>
                <c:pt idx="122">
                  <c:v>36586</c:v>
                </c:pt>
                <c:pt idx="123">
                  <c:v>36617</c:v>
                </c:pt>
                <c:pt idx="124">
                  <c:v>36647</c:v>
                </c:pt>
                <c:pt idx="125">
                  <c:v>36678</c:v>
                </c:pt>
                <c:pt idx="126">
                  <c:v>36708</c:v>
                </c:pt>
                <c:pt idx="127">
                  <c:v>36739</c:v>
                </c:pt>
                <c:pt idx="128">
                  <c:v>36770</c:v>
                </c:pt>
                <c:pt idx="129">
                  <c:v>36800</c:v>
                </c:pt>
                <c:pt idx="130">
                  <c:v>36831</c:v>
                </c:pt>
                <c:pt idx="131">
                  <c:v>36861</c:v>
                </c:pt>
                <c:pt idx="132">
                  <c:v>36892</c:v>
                </c:pt>
                <c:pt idx="133">
                  <c:v>36923</c:v>
                </c:pt>
                <c:pt idx="134">
                  <c:v>36951</c:v>
                </c:pt>
                <c:pt idx="135">
                  <c:v>36982</c:v>
                </c:pt>
                <c:pt idx="136">
                  <c:v>37012</c:v>
                </c:pt>
                <c:pt idx="137">
                  <c:v>37043</c:v>
                </c:pt>
                <c:pt idx="138">
                  <c:v>37073</c:v>
                </c:pt>
                <c:pt idx="139">
                  <c:v>37104</c:v>
                </c:pt>
                <c:pt idx="140">
                  <c:v>37135</c:v>
                </c:pt>
                <c:pt idx="141">
                  <c:v>37165</c:v>
                </c:pt>
                <c:pt idx="142">
                  <c:v>37196</c:v>
                </c:pt>
                <c:pt idx="143">
                  <c:v>37226</c:v>
                </c:pt>
                <c:pt idx="144">
                  <c:v>37257</c:v>
                </c:pt>
                <c:pt idx="145">
                  <c:v>37288</c:v>
                </c:pt>
                <c:pt idx="146">
                  <c:v>37316</c:v>
                </c:pt>
                <c:pt idx="147">
                  <c:v>37347</c:v>
                </c:pt>
                <c:pt idx="148">
                  <c:v>37377</c:v>
                </c:pt>
                <c:pt idx="149">
                  <c:v>37408</c:v>
                </c:pt>
                <c:pt idx="150">
                  <c:v>37438</c:v>
                </c:pt>
                <c:pt idx="151">
                  <c:v>37469</c:v>
                </c:pt>
                <c:pt idx="152">
                  <c:v>37500</c:v>
                </c:pt>
                <c:pt idx="153">
                  <c:v>37530</c:v>
                </c:pt>
                <c:pt idx="154">
                  <c:v>37561</c:v>
                </c:pt>
                <c:pt idx="155">
                  <c:v>37591</c:v>
                </c:pt>
                <c:pt idx="156">
                  <c:v>37622</c:v>
                </c:pt>
                <c:pt idx="157">
                  <c:v>37653</c:v>
                </c:pt>
                <c:pt idx="158">
                  <c:v>37681</c:v>
                </c:pt>
                <c:pt idx="159">
                  <c:v>37712</c:v>
                </c:pt>
                <c:pt idx="160">
                  <c:v>37742</c:v>
                </c:pt>
                <c:pt idx="161">
                  <c:v>37773</c:v>
                </c:pt>
                <c:pt idx="162">
                  <c:v>37803</c:v>
                </c:pt>
                <c:pt idx="163">
                  <c:v>37834</c:v>
                </c:pt>
                <c:pt idx="164">
                  <c:v>37865</c:v>
                </c:pt>
                <c:pt idx="165">
                  <c:v>37895</c:v>
                </c:pt>
                <c:pt idx="166">
                  <c:v>37926</c:v>
                </c:pt>
                <c:pt idx="167">
                  <c:v>37956</c:v>
                </c:pt>
                <c:pt idx="168">
                  <c:v>37987</c:v>
                </c:pt>
                <c:pt idx="169">
                  <c:v>38018</c:v>
                </c:pt>
                <c:pt idx="170">
                  <c:v>38047</c:v>
                </c:pt>
                <c:pt idx="171">
                  <c:v>38078</c:v>
                </c:pt>
                <c:pt idx="172">
                  <c:v>38108</c:v>
                </c:pt>
                <c:pt idx="173">
                  <c:v>38139</c:v>
                </c:pt>
                <c:pt idx="174">
                  <c:v>38169</c:v>
                </c:pt>
                <c:pt idx="175">
                  <c:v>38200</c:v>
                </c:pt>
                <c:pt idx="176">
                  <c:v>38231</c:v>
                </c:pt>
                <c:pt idx="177">
                  <c:v>38261</c:v>
                </c:pt>
                <c:pt idx="178">
                  <c:v>38292</c:v>
                </c:pt>
                <c:pt idx="179">
                  <c:v>38322</c:v>
                </c:pt>
                <c:pt idx="180">
                  <c:v>38353</c:v>
                </c:pt>
                <c:pt idx="181">
                  <c:v>38384</c:v>
                </c:pt>
                <c:pt idx="182">
                  <c:v>38412</c:v>
                </c:pt>
                <c:pt idx="183">
                  <c:v>38443</c:v>
                </c:pt>
                <c:pt idx="184">
                  <c:v>38473</c:v>
                </c:pt>
                <c:pt idx="185">
                  <c:v>38504</c:v>
                </c:pt>
                <c:pt idx="186">
                  <c:v>38534</c:v>
                </c:pt>
                <c:pt idx="187">
                  <c:v>38565</c:v>
                </c:pt>
                <c:pt idx="188">
                  <c:v>38596</c:v>
                </c:pt>
                <c:pt idx="189">
                  <c:v>38626</c:v>
                </c:pt>
                <c:pt idx="190">
                  <c:v>38657</c:v>
                </c:pt>
                <c:pt idx="191">
                  <c:v>38687</c:v>
                </c:pt>
                <c:pt idx="192">
                  <c:v>38718</c:v>
                </c:pt>
                <c:pt idx="193">
                  <c:v>38749</c:v>
                </c:pt>
                <c:pt idx="194">
                  <c:v>38777</c:v>
                </c:pt>
                <c:pt idx="195">
                  <c:v>38808</c:v>
                </c:pt>
                <c:pt idx="196">
                  <c:v>38838</c:v>
                </c:pt>
                <c:pt idx="197">
                  <c:v>38869</c:v>
                </c:pt>
                <c:pt idx="198">
                  <c:v>38899</c:v>
                </c:pt>
                <c:pt idx="199">
                  <c:v>38930</c:v>
                </c:pt>
                <c:pt idx="200">
                  <c:v>38961</c:v>
                </c:pt>
                <c:pt idx="201">
                  <c:v>38991</c:v>
                </c:pt>
                <c:pt idx="202">
                  <c:v>39022</c:v>
                </c:pt>
                <c:pt idx="203">
                  <c:v>39052</c:v>
                </c:pt>
                <c:pt idx="204">
                  <c:v>39083</c:v>
                </c:pt>
                <c:pt idx="205">
                  <c:v>39114</c:v>
                </c:pt>
                <c:pt idx="206">
                  <c:v>39142</c:v>
                </c:pt>
                <c:pt idx="207">
                  <c:v>39173</c:v>
                </c:pt>
                <c:pt idx="208">
                  <c:v>39203</c:v>
                </c:pt>
                <c:pt idx="209">
                  <c:v>39234</c:v>
                </c:pt>
                <c:pt idx="210">
                  <c:v>39264</c:v>
                </c:pt>
                <c:pt idx="211">
                  <c:v>39295</c:v>
                </c:pt>
                <c:pt idx="212">
                  <c:v>39326</c:v>
                </c:pt>
                <c:pt idx="213">
                  <c:v>39356</c:v>
                </c:pt>
                <c:pt idx="214">
                  <c:v>39387</c:v>
                </c:pt>
                <c:pt idx="215">
                  <c:v>39417</c:v>
                </c:pt>
                <c:pt idx="216">
                  <c:v>39448</c:v>
                </c:pt>
                <c:pt idx="217">
                  <c:v>39479</c:v>
                </c:pt>
                <c:pt idx="218">
                  <c:v>39508</c:v>
                </c:pt>
                <c:pt idx="219">
                  <c:v>39539</c:v>
                </c:pt>
                <c:pt idx="220">
                  <c:v>39569</c:v>
                </c:pt>
                <c:pt idx="221">
                  <c:v>39600</c:v>
                </c:pt>
                <c:pt idx="222">
                  <c:v>39630</c:v>
                </c:pt>
                <c:pt idx="223">
                  <c:v>39661</c:v>
                </c:pt>
                <c:pt idx="224">
                  <c:v>39692</c:v>
                </c:pt>
                <c:pt idx="225">
                  <c:v>39722</c:v>
                </c:pt>
                <c:pt idx="226">
                  <c:v>39753</c:v>
                </c:pt>
                <c:pt idx="227">
                  <c:v>39783</c:v>
                </c:pt>
                <c:pt idx="228">
                  <c:v>39814</c:v>
                </c:pt>
                <c:pt idx="229">
                  <c:v>39845</c:v>
                </c:pt>
                <c:pt idx="230">
                  <c:v>39873</c:v>
                </c:pt>
                <c:pt idx="231">
                  <c:v>39904</c:v>
                </c:pt>
                <c:pt idx="232">
                  <c:v>39934</c:v>
                </c:pt>
                <c:pt idx="233">
                  <c:v>39965</c:v>
                </c:pt>
                <c:pt idx="234">
                  <c:v>39995</c:v>
                </c:pt>
                <c:pt idx="235">
                  <c:v>40026</c:v>
                </c:pt>
                <c:pt idx="236">
                  <c:v>40057</c:v>
                </c:pt>
                <c:pt idx="237">
                  <c:v>40087</c:v>
                </c:pt>
                <c:pt idx="238">
                  <c:v>40118</c:v>
                </c:pt>
                <c:pt idx="239">
                  <c:v>40148</c:v>
                </c:pt>
                <c:pt idx="240">
                  <c:v>40179</c:v>
                </c:pt>
                <c:pt idx="241">
                  <c:v>40210</c:v>
                </c:pt>
                <c:pt idx="242">
                  <c:v>40238</c:v>
                </c:pt>
                <c:pt idx="243">
                  <c:v>40269</c:v>
                </c:pt>
                <c:pt idx="244">
                  <c:v>40299</c:v>
                </c:pt>
                <c:pt idx="245">
                  <c:v>40330</c:v>
                </c:pt>
                <c:pt idx="246">
                  <c:v>40360</c:v>
                </c:pt>
                <c:pt idx="247">
                  <c:v>40391</c:v>
                </c:pt>
                <c:pt idx="248">
                  <c:v>40422</c:v>
                </c:pt>
                <c:pt idx="249">
                  <c:v>40452</c:v>
                </c:pt>
                <c:pt idx="250">
                  <c:v>40483</c:v>
                </c:pt>
                <c:pt idx="251">
                  <c:v>40513</c:v>
                </c:pt>
                <c:pt idx="252">
                  <c:v>40544</c:v>
                </c:pt>
                <c:pt idx="253">
                  <c:v>40575</c:v>
                </c:pt>
                <c:pt idx="254">
                  <c:v>40603</c:v>
                </c:pt>
                <c:pt idx="255">
                  <c:v>40634</c:v>
                </c:pt>
                <c:pt idx="256">
                  <c:v>40664</c:v>
                </c:pt>
                <c:pt idx="257">
                  <c:v>40695</c:v>
                </c:pt>
                <c:pt idx="258">
                  <c:v>40725</c:v>
                </c:pt>
                <c:pt idx="259">
                  <c:v>40756</c:v>
                </c:pt>
                <c:pt idx="260">
                  <c:v>40787</c:v>
                </c:pt>
                <c:pt idx="261">
                  <c:v>40817</c:v>
                </c:pt>
                <c:pt idx="262">
                  <c:v>40848</c:v>
                </c:pt>
                <c:pt idx="263">
                  <c:v>40878</c:v>
                </c:pt>
                <c:pt idx="264">
                  <c:v>40909</c:v>
                </c:pt>
                <c:pt idx="265">
                  <c:v>40940</c:v>
                </c:pt>
                <c:pt idx="266">
                  <c:v>40969</c:v>
                </c:pt>
                <c:pt idx="267">
                  <c:v>41000</c:v>
                </c:pt>
                <c:pt idx="268">
                  <c:v>41030</c:v>
                </c:pt>
                <c:pt idx="269">
                  <c:v>41061</c:v>
                </c:pt>
                <c:pt idx="270">
                  <c:v>41091</c:v>
                </c:pt>
                <c:pt idx="271">
                  <c:v>41122</c:v>
                </c:pt>
                <c:pt idx="272">
                  <c:v>41153</c:v>
                </c:pt>
                <c:pt idx="273">
                  <c:v>41183</c:v>
                </c:pt>
                <c:pt idx="274">
                  <c:v>41214</c:v>
                </c:pt>
                <c:pt idx="275">
                  <c:v>41244</c:v>
                </c:pt>
                <c:pt idx="276">
                  <c:v>41275</c:v>
                </c:pt>
                <c:pt idx="277">
                  <c:v>41306</c:v>
                </c:pt>
                <c:pt idx="278">
                  <c:v>41334</c:v>
                </c:pt>
                <c:pt idx="279">
                  <c:v>41365</c:v>
                </c:pt>
                <c:pt idx="280">
                  <c:v>41395</c:v>
                </c:pt>
                <c:pt idx="281">
                  <c:v>41426</c:v>
                </c:pt>
                <c:pt idx="282">
                  <c:v>41456</c:v>
                </c:pt>
                <c:pt idx="283">
                  <c:v>41487</c:v>
                </c:pt>
                <c:pt idx="284">
                  <c:v>41518</c:v>
                </c:pt>
                <c:pt idx="285">
                  <c:v>41548</c:v>
                </c:pt>
                <c:pt idx="286">
                  <c:v>41579</c:v>
                </c:pt>
                <c:pt idx="287">
                  <c:v>41609</c:v>
                </c:pt>
                <c:pt idx="288">
                  <c:v>41640</c:v>
                </c:pt>
                <c:pt idx="289">
                  <c:v>41671</c:v>
                </c:pt>
                <c:pt idx="290">
                  <c:v>41699</c:v>
                </c:pt>
                <c:pt idx="291">
                  <c:v>41730</c:v>
                </c:pt>
                <c:pt idx="292">
                  <c:v>41760</c:v>
                </c:pt>
                <c:pt idx="293">
                  <c:v>41791</c:v>
                </c:pt>
                <c:pt idx="294">
                  <c:v>41821</c:v>
                </c:pt>
                <c:pt idx="295">
                  <c:v>41852</c:v>
                </c:pt>
                <c:pt idx="296">
                  <c:v>41883</c:v>
                </c:pt>
                <c:pt idx="297">
                  <c:v>41913</c:v>
                </c:pt>
                <c:pt idx="298">
                  <c:v>41944</c:v>
                </c:pt>
                <c:pt idx="299">
                  <c:v>41974</c:v>
                </c:pt>
                <c:pt idx="300">
                  <c:v>42005</c:v>
                </c:pt>
                <c:pt idx="301">
                  <c:v>42036</c:v>
                </c:pt>
                <c:pt idx="302">
                  <c:v>42064</c:v>
                </c:pt>
                <c:pt idx="303">
                  <c:v>42095</c:v>
                </c:pt>
                <c:pt idx="304">
                  <c:v>42125</c:v>
                </c:pt>
                <c:pt idx="305">
                  <c:v>42156</c:v>
                </c:pt>
                <c:pt idx="306">
                  <c:v>42186</c:v>
                </c:pt>
                <c:pt idx="307">
                  <c:v>42217</c:v>
                </c:pt>
                <c:pt idx="308">
                  <c:v>42248</c:v>
                </c:pt>
                <c:pt idx="309">
                  <c:v>42278</c:v>
                </c:pt>
                <c:pt idx="310">
                  <c:v>42309</c:v>
                </c:pt>
                <c:pt idx="311">
                  <c:v>42339</c:v>
                </c:pt>
                <c:pt idx="312">
                  <c:v>42370</c:v>
                </c:pt>
                <c:pt idx="313">
                  <c:v>42401</c:v>
                </c:pt>
                <c:pt idx="314">
                  <c:v>42430</c:v>
                </c:pt>
                <c:pt idx="315">
                  <c:v>42461</c:v>
                </c:pt>
                <c:pt idx="316">
                  <c:v>42491</c:v>
                </c:pt>
                <c:pt idx="317">
                  <c:v>42522</c:v>
                </c:pt>
                <c:pt idx="318">
                  <c:v>42552</c:v>
                </c:pt>
                <c:pt idx="319">
                  <c:v>42583</c:v>
                </c:pt>
                <c:pt idx="320">
                  <c:v>42614</c:v>
                </c:pt>
                <c:pt idx="321">
                  <c:v>42644</c:v>
                </c:pt>
                <c:pt idx="322">
                  <c:v>42675</c:v>
                </c:pt>
                <c:pt idx="323">
                  <c:v>42705</c:v>
                </c:pt>
                <c:pt idx="324">
                  <c:v>42736</c:v>
                </c:pt>
                <c:pt idx="325">
                  <c:v>42767</c:v>
                </c:pt>
                <c:pt idx="326">
                  <c:v>42795</c:v>
                </c:pt>
                <c:pt idx="327">
                  <c:v>42826</c:v>
                </c:pt>
                <c:pt idx="328">
                  <c:v>42856</c:v>
                </c:pt>
                <c:pt idx="329">
                  <c:v>42887</c:v>
                </c:pt>
                <c:pt idx="330">
                  <c:v>42917</c:v>
                </c:pt>
                <c:pt idx="331">
                  <c:v>42948</c:v>
                </c:pt>
                <c:pt idx="332">
                  <c:v>42979</c:v>
                </c:pt>
                <c:pt idx="333">
                  <c:v>43009</c:v>
                </c:pt>
                <c:pt idx="334">
                  <c:v>43040</c:v>
                </c:pt>
                <c:pt idx="335">
                  <c:v>43070</c:v>
                </c:pt>
                <c:pt idx="336">
                  <c:v>43101</c:v>
                </c:pt>
                <c:pt idx="337">
                  <c:v>43132</c:v>
                </c:pt>
                <c:pt idx="338">
                  <c:v>43160</c:v>
                </c:pt>
                <c:pt idx="339">
                  <c:v>43191</c:v>
                </c:pt>
                <c:pt idx="340">
                  <c:v>43221</c:v>
                </c:pt>
                <c:pt idx="341">
                  <c:v>43252</c:v>
                </c:pt>
                <c:pt idx="342">
                  <c:v>43282</c:v>
                </c:pt>
                <c:pt idx="343">
                  <c:v>43313</c:v>
                </c:pt>
                <c:pt idx="344">
                  <c:v>43344</c:v>
                </c:pt>
                <c:pt idx="345">
                  <c:v>43374</c:v>
                </c:pt>
                <c:pt idx="346">
                  <c:v>43405</c:v>
                </c:pt>
                <c:pt idx="347">
                  <c:v>43435</c:v>
                </c:pt>
                <c:pt idx="348">
                  <c:v>43466</c:v>
                </c:pt>
                <c:pt idx="349">
                  <c:v>43497</c:v>
                </c:pt>
              </c:numCache>
            </c:numRef>
          </c:cat>
          <c:val>
            <c:numRef>
              <c:f>D_Coyuntura!$ER$16:$ER$366</c:f>
              <c:numCache>
                <c:formatCode>_ * #,##0.0_ ;_ * \-#,##0.0_ ;_ * "-"??_ ;_ @_ </c:formatCode>
                <c:ptCount val="351"/>
                <c:pt idx="0">
                  <c:v>1.2511384517770574</c:v>
                </c:pt>
                <c:pt idx="1">
                  <c:v>1.2511384517770574</c:v>
                </c:pt>
                <c:pt idx="2">
                  <c:v>1.2511384517770574</c:v>
                </c:pt>
                <c:pt idx="3">
                  <c:v>1.2511384517770574</c:v>
                </c:pt>
                <c:pt idx="4">
                  <c:v>1.2511384517770574</c:v>
                </c:pt>
                <c:pt idx="5">
                  <c:v>1.2511384517770574</c:v>
                </c:pt>
                <c:pt idx="6">
                  <c:v>1.2511384517770574</c:v>
                </c:pt>
                <c:pt idx="7">
                  <c:v>1.2511384517770574</c:v>
                </c:pt>
                <c:pt idx="8">
                  <c:v>1.2511384517770574</c:v>
                </c:pt>
                <c:pt idx="9">
                  <c:v>1.2511384517770574</c:v>
                </c:pt>
                <c:pt idx="10">
                  <c:v>1.2511384517770574</c:v>
                </c:pt>
                <c:pt idx="11">
                  <c:v>1.2511384517770574</c:v>
                </c:pt>
                <c:pt idx="12">
                  <c:v>1.2511384517770574</c:v>
                </c:pt>
                <c:pt idx="13">
                  <c:v>1.2511384517770574</c:v>
                </c:pt>
                <c:pt idx="14">
                  <c:v>1.2511384517770574</c:v>
                </c:pt>
                <c:pt idx="15">
                  <c:v>1.2511384517770574</c:v>
                </c:pt>
                <c:pt idx="16">
                  <c:v>1.2511384517770574</c:v>
                </c:pt>
                <c:pt idx="17">
                  <c:v>1.2511384517770574</c:v>
                </c:pt>
                <c:pt idx="18">
                  <c:v>1.2511384517770574</c:v>
                </c:pt>
                <c:pt idx="19">
                  <c:v>1.2511384517770574</c:v>
                </c:pt>
                <c:pt idx="20">
                  <c:v>1.2511384517770574</c:v>
                </c:pt>
                <c:pt idx="21">
                  <c:v>1.2511384517770574</c:v>
                </c:pt>
                <c:pt idx="22">
                  <c:v>1.2511384517770574</c:v>
                </c:pt>
                <c:pt idx="23">
                  <c:v>1.2511384517770574</c:v>
                </c:pt>
                <c:pt idx="24">
                  <c:v>1.2511384517770574</c:v>
                </c:pt>
                <c:pt idx="25">
                  <c:v>1.2511384517770574</c:v>
                </c:pt>
                <c:pt idx="26">
                  <c:v>1.2511384517770574</c:v>
                </c:pt>
                <c:pt idx="27">
                  <c:v>1.2511384517770574</c:v>
                </c:pt>
                <c:pt idx="28">
                  <c:v>1.2511384517770574</c:v>
                </c:pt>
                <c:pt idx="29">
                  <c:v>1.2511384517770574</c:v>
                </c:pt>
                <c:pt idx="30">
                  <c:v>1.2511384517770574</c:v>
                </c:pt>
                <c:pt idx="31">
                  <c:v>1.2511384517770574</c:v>
                </c:pt>
                <c:pt idx="32">
                  <c:v>1.2511384517770574</c:v>
                </c:pt>
                <c:pt idx="33">
                  <c:v>1.2511384517770574</c:v>
                </c:pt>
                <c:pt idx="34">
                  <c:v>1.2511384517770574</c:v>
                </c:pt>
                <c:pt idx="35">
                  <c:v>1.2511384517770574</c:v>
                </c:pt>
                <c:pt idx="36">
                  <c:v>1.2511384517770574</c:v>
                </c:pt>
                <c:pt idx="37">
                  <c:v>1.2511384517770574</c:v>
                </c:pt>
                <c:pt idx="38">
                  <c:v>1.2511384517770574</c:v>
                </c:pt>
                <c:pt idx="39">
                  <c:v>1.2511384517770574</c:v>
                </c:pt>
                <c:pt idx="40">
                  <c:v>1.2511384517770574</c:v>
                </c:pt>
                <c:pt idx="41">
                  <c:v>1.2511384517770574</c:v>
                </c:pt>
                <c:pt idx="42">
                  <c:v>1.2511384517770574</c:v>
                </c:pt>
                <c:pt idx="43">
                  <c:v>1.2511384517770574</c:v>
                </c:pt>
                <c:pt idx="44">
                  <c:v>1.2511384517770574</c:v>
                </c:pt>
                <c:pt idx="45">
                  <c:v>1.2511384517770574</c:v>
                </c:pt>
                <c:pt idx="46">
                  <c:v>1.2511384517770574</c:v>
                </c:pt>
                <c:pt idx="47">
                  <c:v>1.2511384517770574</c:v>
                </c:pt>
                <c:pt idx="48">
                  <c:v>1.2511384517770574</c:v>
                </c:pt>
                <c:pt idx="49">
                  <c:v>1.2511384517770574</c:v>
                </c:pt>
                <c:pt idx="50">
                  <c:v>1.2511384517770574</c:v>
                </c:pt>
                <c:pt idx="51">
                  <c:v>1.2511384517770574</c:v>
                </c:pt>
                <c:pt idx="52">
                  <c:v>1.2511384517770574</c:v>
                </c:pt>
                <c:pt idx="53">
                  <c:v>1.2511384517770574</c:v>
                </c:pt>
                <c:pt idx="54">
                  <c:v>1.2511384517770574</c:v>
                </c:pt>
                <c:pt idx="55">
                  <c:v>1.2511384517770574</c:v>
                </c:pt>
                <c:pt idx="56">
                  <c:v>1.2511384517770574</c:v>
                </c:pt>
                <c:pt idx="57">
                  <c:v>1.2511384517770574</c:v>
                </c:pt>
                <c:pt idx="58">
                  <c:v>1.2511384517770574</c:v>
                </c:pt>
                <c:pt idx="59">
                  <c:v>1.2511384517770574</c:v>
                </c:pt>
                <c:pt idx="60">
                  <c:v>1.2511384517770574</c:v>
                </c:pt>
                <c:pt idx="61">
                  <c:v>1.2511384517770574</c:v>
                </c:pt>
                <c:pt idx="62">
                  <c:v>1.2511384517770574</c:v>
                </c:pt>
                <c:pt idx="63">
                  <c:v>1.2511384517770574</c:v>
                </c:pt>
                <c:pt idx="64">
                  <c:v>1.2511384517770574</c:v>
                </c:pt>
                <c:pt idx="65">
                  <c:v>1.2511384517770574</c:v>
                </c:pt>
                <c:pt idx="66">
                  <c:v>1.2511384517770574</c:v>
                </c:pt>
                <c:pt idx="67">
                  <c:v>1.2511384517770574</c:v>
                </c:pt>
                <c:pt idx="68">
                  <c:v>1.2511384517770574</c:v>
                </c:pt>
                <c:pt idx="69">
                  <c:v>1.2511384517770574</c:v>
                </c:pt>
                <c:pt idx="70">
                  <c:v>1.2511384517770574</c:v>
                </c:pt>
                <c:pt idx="71">
                  <c:v>1.2511384517770574</c:v>
                </c:pt>
                <c:pt idx="72">
                  <c:v>1.2511384517770574</c:v>
                </c:pt>
                <c:pt idx="73">
                  <c:v>1.2511384517770574</c:v>
                </c:pt>
                <c:pt idx="74">
                  <c:v>1.2511384517770574</c:v>
                </c:pt>
                <c:pt idx="75">
                  <c:v>1.2511384517770574</c:v>
                </c:pt>
                <c:pt idx="76">
                  <c:v>1.2511384517770574</c:v>
                </c:pt>
                <c:pt idx="77">
                  <c:v>1.2511384517770574</c:v>
                </c:pt>
                <c:pt idx="78">
                  <c:v>1.2511384517770574</c:v>
                </c:pt>
                <c:pt idx="79">
                  <c:v>1.2511384517770574</c:v>
                </c:pt>
                <c:pt idx="80">
                  <c:v>1.2511384517770574</c:v>
                </c:pt>
                <c:pt idx="81">
                  <c:v>1.2511384517770574</c:v>
                </c:pt>
                <c:pt idx="82">
                  <c:v>1.2511384517770574</c:v>
                </c:pt>
                <c:pt idx="83">
                  <c:v>1.2511384517770574</c:v>
                </c:pt>
                <c:pt idx="84">
                  <c:v>1.2511384517770574</c:v>
                </c:pt>
                <c:pt idx="85">
                  <c:v>1.2511384517770574</c:v>
                </c:pt>
                <c:pt idx="86">
                  <c:v>1.2511384517770574</c:v>
                </c:pt>
                <c:pt idx="87">
                  <c:v>1.2511384517770574</c:v>
                </c:pt>
                <c:pt idx="88">
                  <c:v>1.2511384517770574</c:v>
                </c:pt>
                <c:pt idx="89">
                  <c:v>1.2511384517770574</c:v>
                </c:pt>
                <c:pt idx="90">
                  <c:v>1.2511384517770574</c:v>
                </c:pt>
                <c:pt idx="91">
                  <c:v>1.2511384517770574</c:v>
                </c:pt>
                <c:pt idx="92">
                  <c:v>1.2511384517770574</c:v>
                </c:pt>
                <c:pt idx="93">
                  <c:v>1.2511384517770574</c:v>
                </c:pt>
                <c:pt idx="94">
                  <c:v>1.2511384517770574</c:v>
                </c:pt>
                <c:pt idx="95">
                  <c:v>1.2511384517770574</c:v>
                </c:pt>
                <c:pt idx="96">
                  <c:v>1.2511384517770574</c:v>
                </c:pt>
                <c:pt idx="97">
                  <c:v>1.2511384517770574</c:v>
                </c:pt>
                <c:pt idx="98">
                  <c:v>1.2511384517770574</c:v>
                </c:pt>
                <c:pt idx="99">
                  <c:v>1.2511384517770574</c:v>
                </c:pt>
                <c:pt idx="100">
                  <c:v>1.2511384517770574</c:v>
                </c:pt>
                <c:pt idx="101">
                  <c:v>1.2511384517770574</c:v>
                </c:pt>
                <c:pt idx="102">
                  <c:v>1.2511384517770574</c:v>
                </c:pt>
                <c:pt idx="103">
                  <c:v>1.2511384517770574</c:v>
                </c:pt>
                <c:pt idx="104">
                  <c:v>1.2511384517770574</c:v>
                </c:pt>
                <c:pt idx="105">
                  <c:v>1.2511384517770574</c:v>
                </c:pt>
                <c:pt idx="106">
                  <c:v>1.2511384517770574</c:v>
                </c:pt>
                <c:pt idx="107">
                  <c:v>1.2511384517770574</c:v>
                </c:pt>
                <c:pt idx="108">
                  <c:v>1.2511384517770574</c:v>
                </c:pt>
                <c:pt idx="109">
                  <c:v>1.2511384517770574</c:v>
                </c:pt>
                <c:pt idx="110">
                  <c:v>1.2511384517770574</c:v>
                </c:pt>
                <c:pt idx="111">
                  <c:v>1.2511384517770574</c:v>
                </c:pt>
                <c:pt idx="112">
                  <c:v>1.2511384517770574</c:v>
                </c:pt>
                <c:pt idx="113">
                  <c:v>1.2511384517770574</c:v>
                </c:pt>
                <c:pt idx="114">
                  <c:v>1.2511384517770574</c:v>
                </c:pt>
                <c:pt idx="115">
                  <c:v>1.2511384517770574</c:v>
                </c:pt>
                <c:pt idx="116">
                  <c:v>1.2511384517770574</c:v>
                </c:pt>
                <c:pt idx="117">
                  <c:v>1.2511384517770574</c:v>
                </c:pt>
                <c:pt idx="118">
                  <c:v>1.2511384517770574</c:v>
                </c:pt>
                <c:pt idx="119">
                  <c:v>1.2511384517770574</c:v>
                </c:pt>
                <c:pt idx="120">
                  <c:v>1.2511384517770574</c:v>
                </c:pt>
                <c:pt idx="121">
                  <c:v>1.2511384517770574</c:v>
                </c:pt>
                <c:pt idx="122">
                  <c:v>1.2511384517770574</c:v>
                </c:pt>
                <c:pt idx="123">
                  <c:v>1.2511384517770574</c:v>
                </c:pt>
                <c:pt idx="124">
                  <c:v>1.2511384517770574</c:v>
                </c:pt>
                <c:pt idx="125">
                  <c:v>1.2511384517770574</c:v>
                </c:pt>
                <c:pt idx="126">
                  <c:v>1.2511384517770574</c:v>
                </c:pt>
                <c:pt idx="127">
                  <c:v>1.2511384517770574</c:v>
                </c:pt>
                <c:pt idx="128">
                  <c:v>1.2511384517770574</c:v>
                </c:pt>
                <c:pt idx="129">
                  <c:v>1.2511384517770574</c:v>
                </c:pt>
                <c:pt idx="130">
                  <c:v>1.2511384517770574</c:v>
                </c:pt>
                <c:pt idx="131">
                  <c:v>1.2511384517770574</c:v>
                </c:pt>
                <c:pt idx="132">
                  <c:v>1.2511384517770574</c:v>
                </c:pt>
                <c:pt idx="133">
                  <c:v>1.2511384517770574</c:v>
                </c:pt>
                <c:pt idx="134">
                  <c:v>1.2511384517770574</c:v>
                </c:pt>
                <c:pt idx="135">
                  <c:v>1.2511384517770574</c:v>
                </c:pt>
                <c:pt idx="136">
                  <c:v>1.2511384517770574</c:v>
                </c:pt>
                <c:pt idx="137">
                  <c:v>1.2511384517770574</c:v>
                </c:pt>
                <c:pt idx="138">
                  <c:v>1.2511384517770574</c:v>
                </c:pt>
                <c:pt idx="139">
                  <c:v>1.2511384517770574</c:v>
                </c:pt>
                <c:pt idx="140">
                  <c:v>1.2511384517770574</c:v>
                </c:pt>
                <c:pt idx="141">
                  <c:v>1.2511384517770574</c:v>
                </c:pt>
                <c:pt idx="142">
                  <c:v>1.2511384517770574</c:v>
                </c:pt>
                <c:pt idx="143">
                  <c:v>1.2511384517770574</c:v>
                </c:pt>
                <c:pt idx="144">
                  <c:v>1.2511384517770574</c:v>
                </c:pt>
                <c:pt idx="145">
                  <c:v>1.2511384517770574</c:v>
                </c:pt>
                <c:pt idx="146">
                  <c:v>1.2511384517770574</c:v>
                </c:pt>
                <c:pt idx="147">
                  <c:v>1.2511384517770574</c:v>
                </c:pt>
                <c:pt idx="148">
                  <c:v>1.2511384517770574</c:v>
                </c:pt>
                <c:pt idx="149">
                  <c:v>1.2511384517770574</c:v>
                </c:pt>
                <c:pt idx="150">
                  <c:v>1.2511384517770574</c:v>
                </c:pt>
                <c:pt idx="151">
                  <c:v>1.2511384517770574</c:v>
                </c:pt>
                <c:pt idx="152">
                  <c:v>1.2511384517770574</c:v>
                </c:pt>
                <c:pt idx="153">
                  <c:v>1.2511384517770574</c:v>
                </c:pt>
                <c:pt idx="154">
                  <c:v>1.2511384517770574</c:v>
                </c:pt>
                <c:pt idx="155">
                  <c:v>1.2511384517770574</c:v>
                </c:pt>
                <c:pt idx="156">
                  <c:v>1.2511384517770574</c:v>
                </c:pt>
                <c:pt idx="157">
                  <c:v>1.2511384517770574</c:v>
                </c:pt>
                <c:pt idx="158">
                  <c:v>1.2511384517770574</c:v>
                </c:pt>
                <c:pt idx="159">
                  <c:v>1.2511384517770574</c:v>
                </c:pt>
                <c:pt idx="160">
                  <c:v>1.2511384517770574</c:v>
                </c:pt>
                <c:pt idx="161">
                  <c:v>1.2511384517770574</c:v>
                </c:pt>
                <c:pt idx="162">
                  <c:v>1.2511384517770574</c:v>
                </c:pt>
                <c:pt idx="163">
                  <c:v>1.2511384517770574</c:v>
                </c:pt>
                <c:pt idx="164">
                  <c:v>1.2511384517770574</c:v>
                </c:pt>
                <c:pt idx="165">
                  <c:v>1.2511384517770574</c:v>
                </c:pt>
                <c:pt idx="166">
                  <c:v>1.2511384517770574</c:v>
                </c:pt>
                <c:pt idx="167">
                  <c:v>1.2511384517770574</c:v>
                </c:pt>
                <c:pt idx="168">
                  <c:v>1.2511384517770574</c:v>
                </c:pt>
                <c:pt idx="169">
                  <c:v>1.2511384517770574</c:v>
                </c:pt>
                <c:pt idx="170">
                  <c:v>1.2511384517770574</c:v>
                </c:pt>
                <c:pt idx="171">
                  <c:v>1.2511384517770574</c:v>
                </c:pt>
                <c:pt idx="172">
                  <c:v>1.2511384517770574</c:v>
                </c:pt>
                <c:pt idx="173">
                  <c:v>1.2511384517770574</c:v>
                </c:pt>
                <c:pt idx="174">
                  <c:v>1.2511384517770574</c:v>
                </c:pt>
                <c:pt idx="175">
                  <c:v>1.2511384517770574</c:v>
                </c:pt>
                <c:pt idx="176">
                  <c:v>1.2511384517770574</c:v>
                </c:pt>
                <c:pt idx="177">
                  <c:v>1.2511384517770574</c:v>
                </c:pt>
                <c:pt idx="178">
                  <c:v>1.2511384517770574</c:v>
                </c:pt>
                <c:pt idx="179">
                  <c:v>1.2511384517770574</c:v>
                </c:pt>
                <c:pt idx="180">
                  <c:v>1.2511384517770574</c:v>
                </c:pt>
                <c:pt idx="181">
                  <c:v>1.2511384517770574</c:v>
                </c:pt>
                <c:pt idx="182">
                  <c:v>1.2511384517770574</c:v>
                </c:pt>
                <c:pt idx="183">
                  <c:v>1.2511384517770574</c:v>
                </c:pt>
                <c:pt idx="184">
                  <c:v>1.2511384517770574</c:v>
                </c:pt>
                <c:pt idx="185">
                  <c:v>1.2511384517770574</c:v>
                </c:pt>
                <c:pt idx="186">
                  <c:v>1.2511384517770574</c:v>
                </c:pt>
                <c:pt idx="187">
                  <c:v>1.2511384517770574</c:v>
                </c:pt>
                <c:pt idx="188">
                  <c:v>1.2511384517770574</c:v>
                </c:pt>
                <c:pt idx="189">
                  <c:v>1.2511384517770574</c:v>
                </c:pt>
                <c:pt idx="190">
                  <c:v>1.2511384517770574</c:v>
                </c:pt>
                <c:pt idx="191">
                  <c:v>1.2511384517770574</c:v>
                </c:pt>
                <c:pt idx="192">
                  <c:v>1.2511384517770574</c:v>
                </c:pt>
                <c:pt idx="193">
                  <c:v>1.2511384517770574</c:v>
                </c:pt>
                <c:pt idx="194">
                  <c:v>1.2511384517770574</c:v>
                </c:pt>
                <c:pt idx="195">
                  <c:v>1.2511384517770574</c:v>
                </c:pt>
                <c:pt idx="196">
                  <c:v>1.2511384517770574</c:v>
                </c:pt>
                <c:pt idx="197">
                  <c:v>1.2511384517770574</c:v>
                </c:pt>
                <c:pt idx="198">
                  <c:v>1.2511384517770574</c:v>
                </c:pt>
                <c:pt idx="199">
                  <c:v>1.2511384517770574</c:v>
                </c:pt>
                <c:pt idx="200">
                  <c:v>1.2511384517770574</c:v>
                </c:pt>
                <c:pt idx="201">
                  <c:v>1.2511384517770574</c:v>
                </c:pt>
                <c:pt idx="202">
                  <c:v>1.2511384517770574</c:v>
                </c:pt>
                <c:pt idx="203">
                  <c:v>1.2511384517770574</c:v>
                </c:pt>
                <c:pt idx="204">
                  <c:v>1.2511384517770574</c:v>
                </c:pt>
                <c:pt idx="205">
                  <c:v>1.2511384517770574</c:v>
                </c:pt>
                <c:pt idx="206">
                  <c:v>1.2511384517770574</c:v>
                </c:pt>
                <c:pt idx="207">
                  <c:v>1.2511384517770574</c:v>
                </c:pt>
                <c:pt idx="208">
                  <c:v>1.2511384517770574</c:v>
                </c:pt>
                <c:pt idx="209">
                  <c:v>1.2511384517770574</c:v>
                </c:pt>
                <c:pt idx="210">
                  <c:v>1.2511384517770574</c:v>
                </c:pt>
                <c:pt idx="211">
                  <c:v>1.2511384517770574</c:v>
                </c:pt>
                <c:pt idx="212">
                  <c:v>1.2511384517770574</c:v>
                </c:pt>
                <c:pt idx="213">
                  <c:v>1.2511384517770574</c:v>
                </c:pt>
                <c:pt idx="214">
                  <c:v>1.2511384517770574</c:v>
                </c:pt>
                <c:pt idx="215">
                  <c:v>1.2511384517770574</c:v>
                </c:pt>
                <c:pt idx="216">
                  <c:v>1.2511384517770574</c:v>
                </c:pt>
                <c:pt idx="217">
                  <c:v>1.2511384517770574</c:v>
                </c:pt>
                <c:pt idx="218">
                  <c:v>1.2511384517770574</c:v>
                </c:pt>
                <c:pt idx="219">
                  <c:v>1.2511384517770574</c:v>
                </c:pt>
                <c:pt idx="220">
                  <c:v>1.2511384517770574</c:v>
                </c:pt>
                <c:pt idx="221">
                  <c:v>1.2511384517770574</c:v>
                </c:pt>
                <c:pt idx="222">
                  <c:v>1.2511384517770574</c:v>
                </c:pt>
                <c:pt idx="223">
                  <c:v>1.2511384517770574</c:v>
                </c:pt>
                <c:pt idx="224">
                  <c:v>1.2511384517770574</c:v>
                </c:pt>
                <c:pt idx="225">
                  <c:v>1.2511384517770574</c:v>
                </c:pt>
                <c:pt idx="226">
                  <c:v>1.2511384517770574</c:v>
                </c:pt>
                <c:pt idx="227">
                  <c:v>1.2511384517770574</c:v>
                </c:pt>
                <c:pt idx="228">
                  <c:v>1.2511384517770574</c:v>
                </c:pt>
                <c:pt idx="229">
                  <c:v>1.2511384517770574</c:v>
                </c:pt>
                <c:pt idx="230">
                  <c:v>1.2511384517770574</c:v>
                </c:pt>
                <c:pt idx="231">
                  <c:v>1.2511384517770574</c:v>
                </c:pt>
                <c:pt idx="232">
                  <c:v>1.2511384517770574</c:v>
                </c:pt>
                <c:pt idx="233">
                  <c:v>1.2511384517770574</c:v>
                </c:pt>
                <c:pt idx="234">
                  <c:v>1.2511384517770574</c:v>
                </c:pt>
                <c:pt idx="235">
                  <c:v>1.2511384517770574</c:v>
                </c:pt>
                <c:pt idx="236">
                  <c:v>1.2511384517770574</c:v>
                </c:pt>
                <c:pt idx="237">
                  <c:v>1.2511384517770574</c:v>
                </c:pt>
                <c:pt idx="238">
                  <c:v>1.2511384517770574</c:v>
                </c:pt>
                <c:pt idx="239">
                  <c:v>1.2511384517770574</c:v>
                </c:pt>
                <c:pt idx="240">
                  <c:v>1.2511384517770574</c:v>
                </c:pt>
                <c:pt idx="241">
                  <c:v>1.2511384517770574</c:v>
                </c:pt>
                <c:pt idx="242">
                  <c:v>1.2511384517770574</c:v>
                </c:pt>
                <c:pt idx="243">
                  <c:v>1.2511384517770574</c:v>
                </c:pt>
                <c:pt idx="244">
                  <c:v>1.2511384517770574</c:v>
                </c:pt>
                <c:pt idx="245">
                  <c:v>1.2511384517770574</c:v>
                </c:pt>
                <c:pt idx="246">
                  <c:v>1.2511384517770574</c:v>
                </c:pt>
                <c:pt idx="247">
                  <c:v>1.2511384517770574</c:v>
                </c:pt>
                <c:pt idx="248">
                  <c:v>1.2511384517770574</c:v>
                </c:pt>
                <c:pt idx="249">
                  <c:v>1.2511384517770574</c:v>
                </c:pt>
                <c:pt idx="250">
                  <c:v>1.2511384517770574</c:v>
                </c:pt>
                <c:pt idx="251">
                  <c:v>1.2511384517770574</c:v>
                </c:pt>
                <c:pt idx="252">
                  <c:v>1.2511384517770574</c:v>
                </c:pt>
                <c:pt idx="253">
                  <c:v>1.2511384517770574</c:v>
                </c:pt>
                <c:pt idx="254">
                  <c:v>1.2511384517770574</c:v>
                </c:pt>
                <c:pt idx="255">
                  <c:v>1.2511384517770574</c:v>
                </c:pt>
                <c:pt idx="256">
                  <c:v>1.2511384517770574</c:v>
                </c:pt>
                <c:pt idx="257">
                  <c:v>1.2511384517770574</c:v>
                </c:pt>
                <c:pt idx="258">
                  <c:v>1.2511384517770574</c:v>
                </c:pt>
                <c:pt idx="259">
                  <c:v>1.2511384517770574</c:v>
                </c:pt>
                <c:pt idx="260">
                  <c:v>1.2511384517770574</c:v>
                </c:pt>
                <c:pt idx="261">
                  <c:v>1.2511384517770574</c:v>
                </c:pt>
                <c:pt idx="262">
                  <c:v>1.2511384517770574</c:v>
                </c:pt>
                <c:pt idx="263">
                  <c:v>1.2511384517770574</c:v>
                </c:pt>
                <c:pt idx="264">
                  <c:v>1.2511384517770574</c:v>
                </c:pt>
                <c:pt idx="265">
                  <c:v>1.2511384517770574</c:v>
                </c:pt>
                <c:pt idx="266">
                  <c:v>1.2511384517770574</c:v>
                </c:pt>
                <c:pt idx="267">
                  <c:v>1.2511384517770574</c:v>
                </c:pt>
                <c:pt idx="268">
                  <c:v>1.2511384517770574</c:v>
                </c:pt>
                <c:pt idx="269">
                  <c:v>1.2511384517770574</c:v>
                </c:pt>
                <c:pt idx="270">
                  <c:v>1.2511384517770574</c:v>
                </c:pt>
                <c:pt idx="271">
                  <c:v>1.2511384517770574</c:v>
                </c:pt>
                <c:pt idx="272">
                  <c:v>1.2511384517770574</c:v>
                </c:pt>
                <c:pt idx="273">
                  <c:v>1.2511384517770574</c:v>
                </c:pt>
                <c:pt idx="274">
                  <c:v>1.2511384517770574</c:v>
                </c:pt>
                <c:pt idx="275">
                  <c:v>1.2511384517770574</c:v>
                </c:pt>
                <c:pt idx="276">
                  <c:v>1.2511384517770574</c:v>
                </c:pt>
                <c:pt idx="277">
                  <c:v>1.2511384517770574</c:v>
                </c:pt>
                <c:pt idx="278">
                  <c:v>1.2511384517770574</c:v>
                </c:pt>
                <c:pt idx="279">
                  <c:v>1.2511384517770574</c:v>
                </c:pt>
                <c:pt idx="280">
                  <c:v>1.2511384517770574</c:v>
                </c:pt>
                <c:pt idx="281">
                  <c:v>1.2511384517770574</c:v>
                </c:pt>
                <c:pt idx="282">
                  <c:v>1.2511384517770574</c:v>
                </c:pt>
                <c:pt idx="283">
                  <c:v>1.2511384517770574</c:v>
                </c:pt>
                <c:pt idx="284">
                  <c:v>1.2511384517770574</c:v>
                </c:pt>
                <c:pt idx="285">
                  <c:v>1.2511384517770574</c:v>
                </c:pt>
                <c:pt idx="286">
                  <c:v>1.2511384517770574</c:v>
                </c:pt>
                <c:pt idx="287">
                  <c:v>1.2511384517770574</c:v>
                </c:pt>
                <c:pt idx="288">
                  <c:v>1.2511384517770574</c:v>
                </c:pt>
                <c:pt idx="289">
                  <c:v>1.2511384517770574</c:v>
                </c:pt>
                <c:pt idx="290">
                  <c:v>1.2511384517770574</c:v>
                </c:pt>
                <c:pt idx="291">
                  <c:v>1.2511384517770574</c:v>
                </c:pt>
                <c:pt idx="292">
                  <c:v>1.2511384517770574</c:v>
                </c:pt>
                <c:pt idx="293">
                  <c:v>1.2511384517770574</c:v>
                </c:pt>
                <c:pt idx="294">
                  <c:v>1.2511384517770574</c:v>
                </c:pt>
                <c:pt idx="295">
                  <c:v>1.2511384517770574</c:v>
                </c:pt>
                <c:pt idx="296">
                  <c:v>1.2511384517770574</c:v>
                </c:pt>
                <c:pt idx="297">
                  <c:v>1.2511384517770574</c:v>
                </c:pt>
                <c:pt idx="298">
                  <c:v>1.2511384517770574</c:v>
                </c:pt>
                <c:pt idx="299">
                  <c:v>1.2511384517770574</c:v>
                </c:pt>
                <c:pt idx="300">
                  <c:v>1.2511384517770574</c:v>
                </c:pt>
                <c:pt idx="301">
                  <c:v>1.2511384517770574</c:v>
                </c:pt>
                <c:pt idx="302">
                  <c:v>1.2511384517770574</c:v>
                </c:pt>
                <c:pt idx="303">
                  <c:v>1.2511384517770574</c:v>
                </c:pt>
                <c:pt idx="304">
                  <c:v>1.2511384517770574</c:v>
                </c:pt>
                <c:pt idx="305">
                  <c:v>1.2511384517770574</c:v>
                </c:pt>
                <c:pt idx="306">
                  <c:v>1.2511384517770574</c:v>
                </c:pt>
                <c:pt idx="307">
                  <c:v>1.2511384517770574</c:v>
                </c:pt>
                <c:pt idx="308">
                  <c:v>1.2511384517770574</c:v>
                </c:pt>
                <c:pt idx="309">
                  <c:v>1.2511384517770574</c:v>
                </c:pt>
                <c:pt idx="310">
                  <c:v>1.2511384517770574</c:v>
                </c:pt>
                <c:pt idx="311">
                  <c:v>1.2511384517770574</c:v>
                </c:pt>
                <c:pt idx="312">
                  <c:v>1.2511384517770574</c:v>
                </c:pt>
                <c:pt idx="313">
                  <c:v>1.2511384517770574</c:v>
                </c:pt>
                <c:pt idx="314">
                  <c:v>1.2511384517770574</c:v>
                </c:pt>
                <c:pt idx="315">
                  <c:v>1.2511384517770574</c:v>
                </c:pt>
                <c:pt idx="316">
                  <c:v>1.2511384517770574</c:v>
                </c:pt>
                <c:pt idx="317">
                  <c:v>1.2511384517770574</c:v>
                </c:pt>
                <c:pt idx="318">
                  <c:v>1.2511384517770574</c:v>
                </c:pt>
                <c:pt idx="319">
                  <c:v>1.2511384517770574</c:v>
                </c:pt>
                <c:pt idx="320">
                  <c:v>1.2511384517770574</c:v>
                </c:pt>
                <c:pt idx="321">
                  <c:v>1.2511384517770574</c:v>
                </c:pt>
                <c:pt idx="322">
                  <c:v>1.2511384517770574</c:v>
                </c:pt>
                <c:pt idx="323">
                  <c:v>1.2511384517770574</c:v>
                </c:pt>
                <c:pt idx="324">
                  <c:v>1.2511384517770574</c:v>
                </c:pt>
                <c:pt idx="325">
                  <c:v>1.2511384517770574</c:v>
                </c:pt>
                <c:pt idx="326">
                  <c:v>1.2511384517770574</c:v>
                </c:pt>
                <c:pt idx="327">
                  <c:v>1.2511384517770574</c:v>
                </c:pt>
                <c:pt idx="328">
                  <c:v>1.2511384517770574</c:v>
                </c:pt>
                <c:pt idx="329">
                  <c:v>1.2511384517770574</c:v>
                </c:pt>
                <c:pt idx="330">
                  <c:v>1.2511384517770574</c:v>
                </c:pt>
                <c:pt idx="331">
                  <c:v>1.2511384517770574</c:v>
                </c:pt>
                <c:pt idx="332">
                  <c:v>1.2511384517770574</c:v>
                </c:pt>
                <c:pt idx="333">
                  <c:v>1.2511384517770574</c:v>
                </c:pt>
                <c:pt idx="334">
                  <c:v>1.2511384517770574</c:v>
                </c:pt>
                <c:pt idx="335">
                  <c:v>1.2511384517770574</c:v>
                </c:pt>
                <c:pt idx="336">
                  <c:v>1.2511384517770574</c:v>
                </c:pt>
                <c:pt idx="337">
                  <c:v>1.2511384517770574</c:v>
                </c:pt>
                <c:pt idx="338">
                  <c:v>1.2511384517770574</c:v>
                </c:pt>
                <c:pt idx="339">
                  <c:v>1.2511384517770574</c:v>
                </c:pt>
                <c:pt idx="340">
                  <c:v>1.2511384517770574</c:v>
                </c:pt>
                <c:pt idx="341">
                  <c:v>1.2511384517770574</c:v>
                </c:pt>
                <c:pt idx="342">
                  <c:v>1.2511384517770574</c:v>
                </c:pt>
                <c:pt idx="343">
                  <c:v>1.2511384517770574</c:v>
                </c:pt>
                <c:pt idx="344">
                  <c:v>1.2511384517770574</c:v>
                </c:pt>
                <c:pt idx="345">
                  <c:v>1.2511384517770574</c:v>
                </c:pt>
                <c:pt idx="346">
                  <c:v>1.2511384517770574</c:v>
                </c:pt>
                <c:pt idx="347">
                  <c:v>1.2511384517770574</c:v>
                </c:pt>
                <c:pt idx="348">
                  <c:v>1.2511384517770574</c:v>
                </c:pt>
                <c:pt idx="349">
                  <c:v>1.2511384517770574</c:v>
                </c:pt>
                <c:pt idx="350">
                  <c:v>1.2511384517770574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B02-4C25-B0A5-5C08E4A00BCA}"/>
            </c:ext>
          </c:extLst>
        </c:ser>
        <c:dLbls/>
        <c:marker val="1"/>
        <c:axId val="73812224"/>
        <c:axId val="73830400"/>
      </c:lineChart>
      <c:dateAx>
        <c:axId val="73812224"/>
        <c:scaling>
          <c:orientation val="minMax"/>
          <c:max val="43497"/>
          <c:min val="40756"/>
        </c:scaling>
        <c:axPos val="b"/>
        <c:numFmt formatCode="mmm\-yy" sourceLinked="0"/>
        <c:tickLblPos val="nextTo"/>
        <c:txPr>
          <a:bodyPr rot="-5400000" vert="horz"/>
          <a:lstStyle/>
          <a:p>
            <a:pPr>
              <a:defRPr lang="es-AR"/>
            </a:pPr>
            <a:endParaRPr lang="es-AR"/>
          </a:p>
        </c:txPr>
        <c:crossAx val="73830400"/>
        <c:crosses val="autoZero"/>
        <c:auto val="1"/>
        <c:lblOffset val="100"/>
        <c:baseTimeUnit val="months"/>
        <c:majorUnit val="6"/>
        <c:majorTimeUnit val="months"/>
      </c:dateAx>
      <c:valAx>
        <c:axId val="73830400"/>
        <c:scaling>
          <c:orientation val="minMax"/>
          <c:max val="2"/>
          <c:min val="0.2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ot"/>
            </a:ln>
          </c:spPr>
        </c:majorGridlines>
        <c:numFmt formatCode="#,##0.0" sourceLinked="0"/>
        <c:tickLblPos val="nextTo"/>
        <c:txPr>
          <a:bodyPr/>
          <a:lstStyle/>
          <a:p>
            <a:pPr>
              <a:defRPr lang="es-AR"/>
            </a:pPr>
            <a:endParaRPr lang="es-AR"/>
          </a:p>
        </c:txPr>
        <c:crossAx val="73812224"/>
        <c:crosses val="autoZero"/>
        <c:crossBetween val="between"/>
      </c:valAx>
      <c:spPr>
        <a:noFill/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600">
          <a:latin typeface="Trebuchet MS" pitchFamily="34" charset="0"/>
        </a:defRPr>
      </a:pPr>
      <a:endParaRPr lang="es-AR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AR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6057742782152238E-2"/>
          <c:y val="0.22577938174394871"/>
          <c:w val="0.82209273840769903"/>
          <c:h val="0.59780110819480903"/>
        </c:manualLayout>
      </c:layout>
      <c:barChart>
        <c:barDir val="col"/>
        <c:grouping val="stacked"/>
        <c:ser>
          <c:idx val="0"/>
          <c:order val="0"/>
          <c:tx>
            <c:v>Kg/hab/año CInterno</c:v>
          </c:tx>
          <c:spPr>
            <a:solidFill>
              <a:srgbClr val="92D050"/>
            </a:solidFill>
          </c:spPr>
          <c:cat>
            <c:strRef>
              <c:f>Hoja1!$C$3:$C$19</c:f>
              <c:strCache>
                <c:ptCount val="17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2019*</c:v>
                </c:pt>
              </c:strCache>
            </c:strRef>
          </c:cat>
          <c:val>
            <c:numRef>
              <c:f>Hoja1!$K$3:$K$19</c:f>
              <c:numCache>
                <c:formatCode>General</c:formatCode>
                <c:ptCount val="17"/>
                <c:pt idx="0">
                  <c:v>59.990931483914608</c:v>
                </c:pt>
                <c:pt idx="1">
                  <c:v>62.805518641501735</c:v>
                </c:pt>
                <c:pt idx="2">
                  <c:v>61.672233394928291</c:v>
                </c:pt>
                <c:pt idx="3">
                  <c:v>63.428807749588508</c:v>
                </c:pt>
                <c:pt idx="4">
                  <c:v>68.215473271616503</c:v>
                </c:pt>
                <c:pt idx="5">
                  <c:v>67.995372235269954</c:v>
                </c:pt>
                <c:pt idx="6">
                  <c:v>67.70026161430323</c:v>
                </c:pt>
                <c:pt idx="7">
                  <c:v>56.486777013632945</c:v>
                </c:pt>
                <c:pt idx="8">
                  <c:v>54.408032139140879</c:v>
                </c:pt>
                <c:pt idx="9">
                  <c:v>58.085366496537503</c:v>
                </c:pt>
                <c:pt idx="10">
                  <c:v>62.560576262351027</c:v>
                </c:pt>
                <c:pt idx="11">
                  <c:v>58.648324349660186</c:v>
                </c:pt>
                <c:pt idx="12">
                  <c:v>58.451173142910136</c:v>
                </c:pt>
                <c:pt idx="13">
                  <c:v>55.822683486238518</c:v>
                </c:pt>
                <c:pt idx="14">
                  <c:v>56.764714432624253</c:v>
                </c:pt>
                <c:pt idx="15">
                  <c:v>56.538140091707902</c:v>
                </c:pt>
                <c:pt idx="16">
                  <c:v>55.295791827607239</c:v>
                </c:pt>
              </c:numCache>
            </c:numRef>
          </c:val>
        </c:ser>
        <c:ser>
          <c:idx val="1"/>
          <c:order val="1"/>
          <c:tx>
            <c:v>Kg/hab/año Exportación</c:v>
          </c:tx>
          <c:spPr>
            <a:solidFill>
              <a:srgbClr val="0070C0"/>
            </a:solidFill>
          </c:spPr>
          <c:cat>
            <c:strRef>
              <c:f>Hoja1!$C$3:$C$19</c:f>
              <c:strCache>
                <c:ptCount val="17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2019*</c:v>
                </c:pt>
              </c:strCache>
            </c:strRef>
          </c:cat>
          <c:val>
            <c:numRef>
              <c:f>Hoja1!$N$3:$N$19</c:f>
              <c:numCache>
                <c:formatCode>General</c:formatCode>
                <c:ptCount val="17"/>
                <c:pt idx="0">
                  <c:v>10.350747293372065</c:v>
                </c:pt>
                <c:pt idx="1">
                  <c:v>16.507863757651862</c:v>
                </c:pt>
                <c:pt idx="2">
                  <c:v>20.021978250149242</c:v>
                </c:pt>
                <c:pt idx="3">
                  <c:v>14.499414949577892</c:v>
                </c:pt>
                <c:pt idx="4">
                  <c:v>13.695787173493244</c:v>
                </c:pt>
                <c:pt idx="5">
                  <c:v>10.802591455743976</c:v>
                </c:pt>
                <c:pt idx="6">
                  <c:v>16.479242039168778</c:v>
                </c:pt>
                <c:pt idx="7">
                  <c:v>7.5971854467000082</c:v>
                </c:pt>
                <c:pt idx="8">
                  <c:v>6.0806257725212687</c:v>
                </c:pt>
                <c:pt idx="9">
                  <c:v>4.4046054680947915</c:v>
                </c:pt>
                <c:pt idx="10">
                  <c:v>4.8027154467691862</c:v>
                </c:pt>
                <c:pt idx="11">
                  <c:v>4.777876728380595</c:v>
                </c:pt>
                <c:pt idx="12">
                  <c:v>4.5888435500324585</c:v>
                </c:pt>
                <c:pt idx="13">
                  <c:v>5.2767889908256889</c:v>
                </c:pt>
                <c:pt idx="14">
                  <c:v>7.0486709359285236</c:v>
                </c:pt>
                <c:pt idx="15">
                  <c:v>12.559011542544782</c:v>
                </c:pt>
                <c:pt idx="16">
                  <c:v>13.552890153825304</c:v>
                </c:pt>
              </c:numCache>
            </c:numRef>
          </c:val>
        </c:ser>
        <c:dLbls/>
        <c:overlap val="100"/>
        <c:axId val="74046080"/>
        <c:axId val="73466240"/>
      </c:barChart>
      <c:lineChart>
        <c:grouping val="standard"/>
        <c:ser>
          <c:idx val="2"/>
          <c:order val="2"/>
          <c:tx>
            <c:v>%Faena a Exportación</c:v>
          </c:tx>
          <c:spPr>
            <a:ln w="50800">
              <a:solidFill>
                <a:srgbClr val="FDA023"/>
              </a:solidFill>
            </a:ln>
          </c:spPr>
          <c:marker>
            <c:symbol val="none"/>
          </c:marker>
          <c:val>
            <c:numRef>
              <c:f>Hoja1!$L$3:$L$19</c:f>
              <c:numCache>
                <c:formatCode>0%</c:formatCode>
                <c:ptCount val="17"/>
                <c:pt idx="0">
                  <c:v>0.14714956300864288</c:v>
                </c:pt>
                <c:pt idx="1">
                  <c:v>0.20813465846878357</c:v>
                </c:pt>
                <c:pt idx="2">
                  <c:v>0.24508441720614443</c:v>
                </c:pt>
                <c:pt idx="3">
                  <c:v>0.18606115278095509</c:v>
                </c:pt>
                <c:pt idx="4">
                  <c:v>0.16720273988056925</c:v>
                </c:pt>
                <c:pt idx="5">
                  <c:v>0.13709226672536332</c:v>
                </c:pt>
                <c:pt idx="6">
                  <c:v>0.19576311719544212</c:v>
                </c:pt>
                <c:pt idx="7">
                  <c:v>0.11855049461716034</c:v>
                </c:pt>
                <c:pt idx="8">
                  <c:v>0.10052505680323469</c:v>
                </c:pt>
                <c:pt idx="9">
                  <c:v>7.0484996706154462E-2</c:v>
                </c:pt>
                <c:pt idx="10">
                  <c:v>7.1295735777100619E-2</c:v>
                </c:pt>
                <c:pt idx="11">
                  <c:v>7.532970045773052E-2</c:v>
                </c:pt>
                <c:pt idx="12">
                  <c:v>7.2792549728911887E-2</c:v>
                </c:pt>
                <c:pt idx="13">
                  <c:v>8.6363904251489446E-2</c:v>
                </c:pt>
                <c:pt idx="14">
                  <c:v>0.11045756145390315</c:v>
                </c:pt>
                <c:pt idx="15">
                  <c:v>0.18175874468780651</c:v>
                </c:pt>
                <c:pt idx="16">
                  <c:v>0.19685039370078738</c:v>
                </c:pt>
              </c:numCache>
            </c:numRef>
          </c:val>
          <c:smooth val="1"/>
        </c:ser>
        <c:dLbls/>
        <c:marker val="1"/>
        <c:axId val="73478144"/>
        <c:axId val="73468160"/>
      </c:lineChart>
      <c:catAx>
        <c:axId val="74046080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/>
            </a:pPr>
            <a:endParaRPr lang="es-AR"/>
          </a:p>
        </c:txPr>
        <c:crossAx val="73466240"/>
        <c:crosses val="autoZero"/>
        <c:auto val="1"/>
        <c:lblAlgn val="ctr"/>
        <c:lblOffset val="100"/>
      </c:catAx>
      <c:valAx>
        <c:axId val="73466240"/>
        <c:scaling>
          <c:orientation val="minMax"/>
        </c:scaling>
        <c:axPos val="l"/>
        <c:majorGridlines>
          <c:spPr>
            <a:ln cmpd="thickThin"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s-ES"/>
                  <a:t>kg/hab/año</a:t>
                </a:r>
              </a:p>
            </c:rich>
          </c:tx>
          <c:layout>
            <c:manualLayout>
              <c:xMode val="edge"/>
              <c:yMode val="edge"/>
              <c:x val="2.7777777777777796E-3"/>
              <c:y val="0.10753864100320798"/>
            </c:manualLayout>
          </c:layout>
        </c:title>
        <c:numFmt formatCode="General" sourceLinked="1"/>
        <c:tickLblPos val="nextTo"/>
        <c:crossAx val="74046080"/>
        <c:crosses val="autoZero"/>
        <c:crossBetween val="between"/>
      </c:valAx>
      <c:valAx>
        <c:axId val="73468160"/>
        <c:scaling>
          <c:orientation val="minMax"/>
          <c:max val="0.25"/>
        </c:scaling>
        <c:axPos val="r"/>
        <c:numFmt formatCode="0%" sourceLinked="1"/>
        <c:tickLblPos val="nextTo"/>
        <c:crossAx val="73478144"/>
        <c:crosses val="max"/>
        <c:crossBetween val="between"/>
      </c:valAx>
      <c:catAx>
        <c:axId val="73478144"/>
        <c:scaling>
          <c:orientation val="minMax"/>
        </c:scaling>
        <c:delete val="1"/>
        <c:axPos val="b"/>
        <c:tickLblPos val="none"/>
        <c:crossAx val="73468160"/>
        <c:crosses val="autoZero"/>
        <c:auto val="1"/>
        <c:lblAlgn val="ctr"/>
        <c:lblOffset val="100"/>
      </c:catAx>
    </c:plotArea>
    <c:legend>
      <c:legendPos val="t"/>
      <c:layout/>
    </c:legend>
    <c:plotVisOnly val="1"/>
    <c:dispBlanksAs val="gap"/>
  </c:chart>
  <c:spPr>
    <a:ln>
      <a:noFill/>
    </a:ln>
  </c:spPr>
  <c:txPr>
    <a:bodyPr/>
    <a:lstStyle/>
    <a:p>
      <a:pPr>
        <a:defRPr sz="1600"/>
      </a:pPr>
      <a:endParaRPr lang="es-AR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A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230906030129064E-2"/>
          <c:y val="0.12697480158730162"/>
          <c:w val="0.85950095682076522"/>
          <c:h val="0.66842222222222225"/>
        </c:manualLayout>
      </c:layout>
      <c:lineChart>
        <c:grouping val="standard"/>
        <c:ser>
          <c:idx val="0"/>
          <c:order val="0"/>
          <c:tx>
            <c:v>TCRM</c:v>
          </c:tx>
          <c:spPr>
            <a:ln w="28575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TCR!$A$3:$A$230</c:f>
              <c:numCache>
                <c:formatCode>mmm\-yy</c:formatCode>
                <c:ptCount val="228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  <c:pt idx="138">
                  <c:v>40725</c:v>
                </c:pt>
                <c:pt idx="139">
                  <c:v>40756</c:v>
                </c:pt>
                <c:pt idx="140">
                  <c:v>40787</c:v>
                </c:pt>
                <c:pt idx="141">
                  <c:v>40817</c:v>
                </c:pt>
                <c:pt idx="142">
                  <c:v>40848</c:v>
                </c:pt>
                <c:pt idx="143">
                  <c:v>40878</c:v>
                </c:pt>
                <c:pt idx="144">
                  <c:v>40909</c:v>
                </c:pt>
                <c:pt idx="145">
                  <c:v>40940</c:v>
                </c:pt>
                <c:pt idx="146">
                  <c:v>40969</c:v>
                </c:pt>
                <c:pt idx="147">
                  <c:v>41000</c:v>
                </c:pt>
                <c:pt idx="148">
                  <c:v>41030</c:v>
                </c:pt>
                <c:pt idx="149">
                  <c:v>41061</c:v>
                </c:pt>
                <c:pt idx="150">
                  <c:v>41091</c:v>
                </c:pt>
                <c:pt idx="151">
                  <c:v>41122</c:v>
                </c:pt>
                <c:pt idx="152">
                  <c:v>41153</c:v>
                </c:pt>
                <c:pt idx="153">
                  <c:v>41183</c:v>
                </c:pt>
                <c:pt idx="154">
                  <c:v>41214</c:v>
                </c:pt>
                <c:pt idx="155">
                  <c:v>41244</c:v>
                </c:pt>
                <c:pt idx="156">
                  <c:v>41275</c:v>
                </c:pt>
                <c:pt idx="157">
                  <c:v>41306</c:v>
                </c:pt>
                <c:pt idx="158">
                  <c:v>41334</c:v>
                </c:pt>
                <c:pt idx="159">
                  <c:v>41365</c:v>
                </c:pt>
                <c:pt idx="160">
                  <c:v>41395</c:v>
                </c:pt>
                <c:pt idx="161">
                  <c:v>41426</c:v>
                </c:pt>
                <c:pt idx="162">
                  <c:v>41456</c:v>
                </c:pt>
                <c:pt idx="163">
                  <c:v>41487</c:v>
                </c:pt>
                <c:pt idx="164">
                  <c:v>41518</c:v>
                </c:pt>
                <c:pt idx="165">
                  <c:v>41548</c:v>
                </c:pt>
                <c:pt idx="166">
                  <c:v>41579</c:v>
                </c:pt>
                <c:pt idx="167">
                  <c:v>41609</c:v>
                </c:pt>
                <c:pt idx="168">
                  <c:v>41640</c:v>
                </c:pt>
                <c:pt idx="169">
                  <c:v>41671</c:v>
                </c:pt>
                <c:pt idx="170">
                  <c:v>41699</c:v>
                </c:pt>
                <c:pt idx="171">
                  <c:v>41730</c:v>
                </c:pt>
                <c:pt idx="172">
                  <c:v>41760</c:v>
                </c:pt>
                <c:pt idx="173">
                  <c:v>41791</c:v>
                </c:pt>
                <c:pt idx="174">
                  <c:v>41821</c:v>
                </c:pt>
                <c:pt idx="175">
                  <c:v>41852</c:v>
                </c:pt>
                <c:pt idx="176">
                  <c:v>41883</c:v>
                </c:pt>
                <c:pt idx="177">
                  <c:v>41913</c:v>
                </c:pt>
                <c:pt idx="178">
                  <c:v>41944</c:v>
                </c:pt>
                <c:pt idx="179">
                  <c:v>41974</c:v>
                </c:pt>
                <c:pt idx="180">
                  <c:v>42005</c:v>
                </c:pt>
                <c:pt idx="181">
                  <c:v>42036</c:v>
                </c:pt>
                <c:pt idx="182">
                  <c:v>42064</c:v>
                </c:pt>
                <c:pt idx="183">
                  <c:v>42095</c:v>
                </c:pt>
                <c:pt idx="184">
                  <c:v>42125</c:v>
                </c:pt>
                <c:pt idx="185">
                  <c:v>42156</c:v>
                </c:pt>
                <c:pt idx="186">
                  <c:v>42186</c:v>
                </c:pt>
                <c:pt idx="187">
                  <c:v>42217</c:v>
                </c:pt>
                <c:pt idx="188">
                  <c:v>42248</c:v>
                </c:pt>
                <c:pt idx="189">
                  <c:v>42278</c:v>
                </c:pt>
                <c:pt idx="190">
                  <c:v>42309</c:v>
                </c:pt>
                <c:pt idx="191">
                  <c:v>42339</c:v>
                </c:pt>
                <c:pt idx="192">
                  <c:v>42370</c:v>
                </c:pt>
                <c:pt idx="193">
                  <c:v>42401</c:v>
                </c:pt>
                <c:pt idx="194">
                  <c:v>42430</c:v>
                </c:pt>
                <c:pt idx="195">
                  <c:v>42461</c:v>
                </c:pt>
                <c:pt idx="196">
                  <c:v>42491</c:v>
                </c:pt>
                <c:pt idx="197">
                  <c:v>42522</c:v>
                </c:pt>
                <c:pt idx="198">
                  <c:v>42552</c:v>
                </c:pt>
                <c:pt idx="199">
                  <c:v>42583</c:v>
                </c:pt>
                <c:pt idx="200">
                  <c:v>42614</c:v>
                </c:pt>
                <c:pt idx="201">
                  <c:v>42644</c:v>
                </c:pt>
                <c:pt idx="202">
                  <c:v>42675</c:v>
                </c:pt>
                <c:pt idx="203">
                  <c:v>42705</c:v>
                </c:pt>
                <c:pt idx="204">
                  <c:v>42736</c:v>
                </c:pt>
                <c:pt idx="205">
                  <c:v>42767</c:v>
                </c:pt>
                <c:pt idx="206">
                  <c:v>42795</c:v>
                </c:pt>
                <c:pt idx="207">
                  <c:v>42826</c:v>
                </c:pt>
                <c:pt idx="208">
                  <c:v>42856</c:v>
                </c:pt>
                <c:pt idx="209">
                  <c:v>42887</c:v>
                </c:pt>
                <c:pt idx="210">
                  <c:v>42917</c:v>
                </c:pt>
                <c:pt idx="211">
                  <c:v>42948</c:v>
                </c:pt>
                <c:pt idx="212">
                  <c:v>42979</c:v>
                </c:pt>
                <c:pt idx="213">
                  <c:v>43009</c:v>
                </c:pt>
                <c:pt idx="214">
                  <c:v>43040</c:v>
                </c:pt>
                <c:pt idx="215">
                  <c:v>43070</c:v>
                </c:pt>
                <c:pt idx="216">
                  <c:v>43101</c:v>
                </c:pt>
                <c:pt idx="217">
                  <c:v>43132</c:v>
                </c:pt>
                <c:pt idx="218">
                  <c:v>43160</c:v>
                </c:pt>
                <c:pt idx="219">
                  <c:v>43191</c:v>
                </c:pt>
                <c:pt idx="220">
                  <c:v>43221</c:v>
                </c:pt>
                <c:pt idx="221">
                  <c:v>43252</c:v>
                </c:pt>
                <c:pt idx="222">
                  <c:v>43282</c:v>
                </c:pt>
                <c:pt idx="223">
                  <c:v>43313</c:v>
                </c:pt>
                <c:pt idx="224">
                  <c:v>43344</c:v>
                </c:pt>
                <c:pt idx="225">
                  <c:v>43374</c:v>
                </c:pt>
                <c:pt idx="226">
                  <c:v>43405</c:v>
                </c:pt>
                <c:pt idx="227">
                  <c:v>43435</c:v>
                </c:pt>
              </c:numCache>
            </c:numRef>
          </c:cat>
          <c:val>
            <c:numRef>
              <c:f>TCR!$L$3:$L$230</c:f>
              <c:numCache>
                <c:formatCode>_ * #,##0.00_ ;_ * \-#,##0.00_ ;_ * "-"??_ ;_ @_ </c:formatCode>
                <c:ptCount val="228"/>
                <c:pt idx="0">
                  <c:v>101.27760168159675</c:v>
                </c:pt>
                <c:pt idx="1">
                  <c:v>99.726109568961633</c:v>
                </c:pt>
                <c:pt idx="2">
                  <c:v>99.961092130174009</c:v>
                </c:pt>
                <c:pt idx="3">
                  <c:v>99.450887183812156</c:v>
                </c:pt>
                <c:pt idx="4">
                  <c:v>97.647457621513894</c:v>
                </c:pt>
                <c:pt idx="5">
                  <c:v>99.500476172832705</c:v>
                </c:pt>
                <c:pt idx="6">
                  <c:v>99.004680660850667</c:v>
                </c:pt>
                <c:pt idx="7">
                  <c:v>98.095939550636942</c:v>
                </c:pt>
                <c:pt idx="8">
                  <c:v>97.139623239653162</c:v>
                </c:pt>
                <c:pt idx="9">
                  <c:v>95.135676511285894</c:v>
                </c:pt>
                <c:pt idx="10">
                  <c:v>94.840713869850802</c:v>
                </c:pt>
                <c:pt idx="11">
                  <c:v>97.202863716475818</c:v>
                </c:pt>
                <c:pt idx="12">
                  <c:v>98.697519847398098</c:v>
                </c:pt>
                <c:pt idx="13">
                  <c:v>97.384563783731494</c:v>
                </c:pt>
                <c:pt idx="14">
                  <c:v>95.040323731102831</c:v>
                </c:pt>
                <c:pt idx="15">
                  <c:v>93.579859880949172</c:v>
                </c:pt>
                <c:pt idx="16">
                  <c:v>94.234954376019445</c:v>
                </c:pt>
                <c:pt idx="17">
                  <c:v>94.480097865649981</c:v>
                </c:pt>
                <c:pt idx="18">
                  <c:v>93.979559823564699</c:v>
                </c:pt>
                <c:pt idx="19">
                  <c:v>95.66813332999493</c:v>
                </c:pt>
                <c:pt idx="20">
                  <c:v>94.035198577183962</c:v>
                </c:pt>
                <c:pt idx="21">
                  <c:v>93.760646170705243</c:v>
                </c:pt>
                <c:pt idx="22">
                  <c:v>95.187110050788888</c:v>
                </c:pt>
                <c:pt idx="23">
                  <c:v>96.42219268526209</c:v>
                </c:pt>
                <c:pt idx="24">
                  <c:v>94.440969939435206</c:v>
                </c:pt>
                <c:pt idx="25">
                  <c:v>91.060319981769496</c:v>
                </c:pt>
                <c:pt idx="26">
                  <c:v>213.9398644805834</c:v>
                </c:pt>
                <c:pt idx="27">
                  <c:v>233.46867494019617</c:v>
                </c:pt>
                <c:pt idx="28">
                  <c:v>263.0183163079281</c:v>
                </c:pt>
                <c:pt idx="29">
                  <c:v>278.44789475098889</c:v>
                </c:pt>
                <c:pt idx="30">
                  <c:v>264.12602702018103</c:v>
                </c:pt>
                <c:pt idx="31">
                  <c:v>254.47249913096749</c:v>
                </c:pt>
                <c:pt idx="32">
                  <c:v>251.90392542672819</c:v>
                </c:pt>
                <c:pt idx="33">
                  <c:v>250.51150315134473</c:v>
                </c:pt>
                <c:pt idx="34">
                  <c:v>245.55881259295873</c:v>
                </c:pt>
                <c:pt idx="35">
                  <c:v>244.40956782102143</c:v>
                </c:pt>
                <c:pt idx="36">
                  <c:v>227.6485326534046</c:v>
                </c:pt>
                <c:pt idx="37">
                  <c:v>221.76466512780834</c:v>
                </c:pt>
                <c:pt idx="38">
                  <c:v>218.48593597996333</c:v>
                </c:pt>
                <c:pt idx="39">
                  <c:v>210.07616838292316</c:v>
                </c:pt>
                <c:pt idx="40">
                  <c:v>214.75214190846029</c:v>
                </c:pt>
                <c:pt idx="41">
                  <c:v>216.71221714883114</c:v>
                </c:pt>
                <c:pt idx="42">
                  <c:v>214.94789540817769</c:v>
                </c:pt>
                <c:pt idx="43">
                  <c:v>221.71079160379134</c:v>
                </c:pt>
                <c:pt idx="44">
                  <c:v>224.49543693981065</c:v>
                </c:pt>
                <c:pt idx="45">
                  <c:v>224.30925262285035</c:v>
                </c:pt>
                <c:pt idx="46">
                  <c:v>228.0324889327083</c:v>
                </c:pt>
                <c:pt idx="47">
                  <c:v>237.60611970090872</c:v>
                </c:pt>
                <c:pt idx="48">
                  <c:v>234.52963752814134</c:v>
                </c:pt>
                <c:pt idx="49">
                  <c:v>237.6062840187405</c:v>
                </c:pt>
                <c:pt idx="50">
                  <c:v>230.82705027016024</c:v>
                </c:pt>
                <c:pt idx="51">
                  <c:v>223.38204323316438</c:v>
                </c:pt>
                <c:pt idx="52">
                  <c:v>219.81974928268556</c:v>
                </c:pt>
                <c:pt idx="53">
                  <c:v>222.13144679192325</c:v>
                </c:pt>
                <c:pt idx="54">
                  <c:v>226.53927457045322</c:v>
                </c:pt>
                <c:pt idx="55">
                  <c:v>231.37367617912199</c:v>
                </c:pt>
                <c:pt idx="56">
                  <c:v>231.55151871464818</c:v>
                </c:pt>
                <c:pt idx="57">
                  <c:v>235.55278442545588</c:v>
                </c:pt>
                <c:pt idx="58">
                  <c:v>242.24184987440876</c:v>
                </c:pt>
                <c:pt idx="59">
                  <c:v>244.89963510040795</c:v>
                </c:pt>
                <c:pt idx="60">
                  <c:v>235.51139504227339</c:v>
                </c:pt>
                <c:pt idx="61">
                  <c:v>235.00423252572517</c:v>
                </c:pt>
                <c:pt idx="62">
                  <c:v>232.35349098008606</c:v>
                </c:pt>
                <c:pt idx="63">
                  <c:v>231.43004961362439</c:v>
                </c:pt>
                <c:pt idx="64">
                  <c:v>232.19323481867053</c:v>
                </c:pt>
                <c:pt idx="65">
                  <c:v>230.7415129783451</c:v>
                </c:pt>
                <c:pt idx="66">
                  <c:v>227.48247107334993</c:v>
                </c:pt>
                <c:pt idx="67">
                  <c:v>230.60379095076911</c:v>
                </c:pt>
                <c:pt idx="68">
                  <c:v>233.97078579741341</c:v>
                </c:pt>
                <c:pt idx="69">
                  <c:v>237.30692919445806</c:v>
                </c:pt>
                <c:pt idx="70">
                  <c:v>235.54285959711279</c:v>
                </c:pt>
                <c:pt idx="71">
                  <c:v>234.44465368471447</c:v>
                </c:pt>
                <c:pt idx="72">
                  <c:v>233.52506638330465</c:v>
                </c:pt>
                <c:pt idx="73">
                  <c:v>237.77429688673328</c:v>
                </c:pt>
                <c:pt idx="74">
                  <c:v>234.72532095096648</c:v>
                </c:pt>
                <c:pt idx="75">
                  <c:v>233.95808525049611</c:v>
                </c:pt>
                <c:pt idx="76">
                  <c:v>233.92564885319305</c:v>
                </c:pt>
                <c:pt idx="77">
                  <c:v>231.15278933759021</c:v>
                </c:pt>
                <c:pt idx="78">
                  <c:v>232.75062795580885</c:v>
                </c:pt>
                <c:pt idx="79">
                  <c:v>234.24670968525183</c:v>
                </c:pt>
                <c:pt idx="80">
                  <c:v>234.57753887348667</c:v>
                </c:pt>
                <c:pt idx="81">
                  <c:v>233.82877796915969</c:v>
                </c:pt>
                <c:pt idx="82">
                  <c:v>232.29494896754383</c:v>
                </c:pt>
                <c:pt idx="83">
                  <c:v>231.41305440734297</c:v>
                </c:pt>
                <c:pt idx="84">
                  <c:v>231.07834756723619</c:v>
                </c:pt>
                <c:pt idx="85">
                  <c:v>232.56657651311338</c:v>
                </c:pt>
                <c:pt idx="86">
                  <c:v>231.79812507351488</c:v>
                </c:pt>
                <c:pt idx="87">
                  <c:v>234.41612133255771</c:v>
                </c:pt>
                <c:pt idx="88">
                  <c:v>233.12572333541254</c:v>
                </c:pt>
                <c:pt idx="89">
                  <c:v>233.41369999356252</c:v>
                </c:pt>
                <c:pt idx="90">
                  <c:v>235.97776980676272</c:v>
                </c:pt>
                <c:pt idx="91">
                  <c:v>225.61612962907253</c:v>
                </c:pt>
                <c:pt idx="92">
                  <c:v>227.03077461842122</c:v>
                </c:pt>
                <c:pt idx="93">
                  <c:v>235.81678385102575</c:v>
                </c:pt>
                <c:pt idx="94">
                  <c:v>235.73389081889175</c:v>
                </c:pt>
                <c:pt idx="95">
                  <c:v>232.53358996585902</c:v>
                </c:pt>
                <c:pt idx="96">
                  <c:v>229.50458700765691</c:v>
                </c:pt>
                <c:pt idx="97">
                  <c:v>231.53192450863096</c:v>
                </c:pt>
                <c:pt idx="98">
                  <c:v>228.37279276208653</c:v>
                </c:pt>
                <c:pt idx="99">
                  <c:v>225.37556075699067</c:v>
                </c:pt>
                <c:pt idx="100">
                  <c:v>223.49631885046969</c:v>
                </c:pt>
                <c:pt idx="101">
                  <c:v>214.9931092394875</c:v>
                </c:pt>
                <c:pt idx="102">
                  <c:v>213.43436584202155</c:v>
                </c:pt>
                <c:pt idx="103">
                  <c:v>206.86826868049678</c:v>
                </c:pt>
                <c:pt idx="104">
                  <c:v>194.30669546433279</c:v>
                </c:pt>
                <c:pt idx="105">
                  <c:v>178.48217468655341</c:v>
                </c:pt>
                <c:pt idx="106">
                  <c:v>174.90280972475938</c:v>
                </c:pt>
                <c:pt idx="107">
                  <c:v>176.63338175659652</c:v>
                </c:pt>
                <c:pt idx="108">
                  <c:v>179.86729664102367</c:v>
                </c:pt>
                <c:pt idx="109">
                  <c:v>177.91752892271361</c:v>
                </c:pt>
                <c:pt idx="110">
                  <c:v>182.48509954925265</c:v>
                </c:pt>
                <c:pt idx="111">
                  <c:v>191.06320579252227</c:v>
                </c:pt>
                <c:pt idx="112">
                  <c:v>201.39344082124586</c:v>
                </c:pt>
                <c:pt idx="113">
                  <c:v>211.56629427237593</c:v>
                </c:pt>
                <c:pt idx="114">
                  <c:v>213.78432005435565</c:v>
                </c:pt>
                <c:pt idx="115">
                  <c:v>219.55727351866824</c:v>
                </c:pt>
                <c:pt idx="116">
                  <c:v>222.11808798517191</c:v>
                </c:pt>
                <c:pt idx="117">
                  <c:v>227.3850334050197</c:v>
                </c:pt>
                <c:pt idx="118">
                  <c:v>225.87222373967774</c:v>
                </c:pt>
                <c:pt idx="119">
                  <c:v>219.62609172137522</c:v>
                </c:pt>
                <c:pt idx="120">
                  <c:v>215.01854794086285</c:v>
                </c:pt>
                <c:pt idx="121">
                  <c:v>206.56543069670639</c:v>
                </c:pt>
                <c:pt idx="122">
                  <c:v>207.28128856829653</c:v>
                </c:pt>
                <c:pt idx="123">
                  <c:v>207.10282224711804</c:v>
                </c:pt>
                <c:pt idx="124">
                  <c:v>200.95601441508092</c:v>
                </c:pt>
                <c:pt idx="125">
                  <c:v>197.60347950140138</c:v>
                </c:pt>
                <c:pt idx="126">
                  <c:v>198.95461973510072</c:v>
                </c:pt>
                <c:pt idx="127">
                  <c:v>198.91189024552705</c:v>
                </c:pt>
                <c:pt idx="128">
                  <c:v>201.97060378838839</c:v>
                </c:pt>
                <c:pt idx="129">
                  <c:v>204.59500220915189</c:v>
                </c:pt>
                <c:pt idx="130">
                  <c:v>201.68831683699295</c:v>
                </c:pt>
                <c:pt idx="131">
                  <c:v>200.28906000107071</c:v>
                </c:pt>
                <c:pt idx="132">
                  <c:v>197.32703315408713</c:v>
                </c:pt>
                <c:pt idx="133">
                  <c:v>198.12318121922436</c:v>
                </c:pt>
                <c:pt idx="134">
                  <c:v>197.82195605688881</c:v>
                </c:pt>
                <c:pt idx="135">
                  <c:v>202.29899582200031</c:v>
                </c:pt>
                <c:pt idx="136">
                  <c:v>200.28444972761858</c:v>
                </c:pt>
                <c:pt idx="137">
                  <c:v>199.8554747260734</c:v>
                </c:pt>
                <c:pt idx="138">
                  <c:v>201.33945536848498</c:v>
                </c:pt>
                <c:pt idx="139">
                  <c:v>196.87984114691454</c:v>
                </c:pt>
                <c:pt idx="140">
                  <c:v>187.98336116956833</c:v>
                </c:pt>
                <c:pt idx="141">
                  <c:v>183.69237008701975</c:v>
                </c:pt>
                <c:pt idx="142">
                  <c:v>181.26890399590235</c:v>
                </c:pt>
                <c:pt idx="143">
                  <c:v>176.98481109946385</c:v>
                </c:pt>
                <c:pt idx="144">
                  <c:v>181.10577088043206</c:v>
                </c:pt>
                <c:pt idx="145">
                  <c:v>187.14872110167528</c:v>
                </c:pt>
                <c:pt idx="146">
                  <c:v>180.34557221334319</c:v>
                </c:pt>
                <c:pt idx="147">
                  <c:v>176.14919038422033</c:v>
                </c:pt>
                <c:pt idx="148">
                  <c:v>168.770561397097</c:v>
                </c:pt>
                <c:pt idx="149">
                  <c:v>165.23120094051964</c:v>
                </c:pt>
                <c:pt idx="150">
                  <c:v>167.4288810251546</c:v>
                </c:pt>
                <c:pt idx="151">
                  <c:v>168.64210564802767</c:v>
                </c:pt>
                <c:pt idx="152">
                  <c:v>170.05570526118075</c:v>
                </c:pt>
                <c:pt idx="153">
                  <c:v>171.5580331758388</c:v>
                </c:pt>
                <c:pt idx="154">
                  <c:v>170.77261233573822</c:v>
                </c:pt>
                <c:pt idx="155">
                  <c:v>172.59308194130037</c:v>
                </c:pt>
                <c:pt idx="156">
                  <c:v>174.91220495104866</c:v>
                </c:pt>
                <c:pt idx="157">
                  <c:v>176.86621182170364</c:v>
                </c:pt>
                <c:pt idx="158">
                  <c:v>176.96044802448216</c:v>
                </c:pt>
                <c:pt idx="159">
                  <c:v>177.87491297771675</c:v>
                </c:pt>
                <c:pt idx="160">
                  <c:v>175.59127981389909</c:v>
                </c:pt>
                <c:pt idx="161">
                  <c:v>168.70354926545201</c:v>
                </c:pt>
                <c:pt idx="162">
                  <c:v>166.00284238184594</c:v>
                </c:pt>
                <c:pt idx="163">
                  <c:v>163.84684003212436</c:v>
                </c:pt>
                <c:pt idx="164">
                  <c:v>169.12837567644499</c:v>
                </c:pt>
                <c:pt idx="165">
                  <c:v>173.12995015508645</c:v>
                </c:pt>
                <c:pt idx="166">
                  <c:v>171.42946935813086</c:v>
                </c:pt>
                <c:pt idx="167">
                  <c:v>173.50487078712212</c:v>
                </c:pt>
                <c:pt idx="168">
                  <c:v>186.43053385688441</c:v>
                </c:pt>
                <c:pt idx="169">
                  <c:v>195.9846766983537</c:v>
                </c:pt>
                <c:pt idx="170">
                  <c:v>194.71820917763981</c:v>
                </c:pt>
                <c:pt idx="171">
                  <c:v>195.87254642749139</c:v>
                </c:pt>
                <c:pt idx="172">
                  <c:v>193.65960669166623</c:v>
                </c:pt>
                <c:pt idx="173">
                  <c:v>192.19448774773278</c:v>
                </c:pt>
                <c:pt idx="174">
                  <c:v>190.46456459070092</c:v>
                </c:pt>
                <c:pt idx="175">
                  <c:v>187.40469390540954</c:v>
                </c:pt>
                <c:pt idx="176">
                  <c:v>182.17884583528479</c:v>
                </c:pt>
                <c:pt idx="177">
                  <c:v>176.02752202510831</c:v>
                </c:pt>
                <c:pt idx="178">
                  <c:v>171.47503115806239</c:v>
                </c:pt>
                <c:pt idx="179">
                  <c:v>165.69423453528717</c:v>
                </c:pt>
                <c:pt idx="180">
                  <c:v>163.11882070916235</c:v>
                </c:pt>
                <c:pt idx="181">
                  <c:v>158.70836093163845</c:v>
                </c:pt>
                <c:pt idx="182">
                  <c:v>154.28106611026294</c:v>
                </c:pt>
                <c:pt idx="183">
                  <c:v>153.16912230769449</c:v>
                </c:pt>
                <c:pt idx="184">
                  <c:v>152.13482633518211</c:v>
                </c:pt>
                <c:pt idx="185">
                  <c:v>150.36758236733721</c:v>
                </c:pt>
                <c:pt idx="186">
                  <c:v>146.0230538968614</c:v>
                </c:pt>
                <c:pt idx="187">
                  <c:v>141.20764597045272</c:v>
                </c:pt>
                <c:pt idx="188">
                  <c:v>135.75141476538059</c:v>
                </c:pt>
                <c:pt idx="189">
                  <c:v>137.51178848450758</c:v>
                </c:pt>
                <c:pt idx="190">
                  <c:v>135.95014641214158</c:v>
                </c:pt>
                <c:pt idx="191">
                  <c:v>153.14964744943515</c:v>
                </c:pt>
                <c:pt idx="192">
                  <c:v>170.79005554198642</c:v>
                </c:pt>
                <c:pt idx="193">
                  <c:v>180.71698469707638</c:v>
                </c:pt>
                <c:pt idx="194">
                  <c:v>182.4943906554939</c:v>
                </c:pt>
                <c:pt idx="195">
                  <c:v>171.70208830002895</c:v>
                </c:pt>
                <c:pt idx="196">
                  <c:v>160.26448861928404</c:v>
                </c:pt>
                <c:pt idx="197">
                  <c:v>158.80559119092715</c:v>
                </c:pt>
                <c:pt idx="198">
                  <c:v>166.67539402455748</c:v>
                </c:pt>
                <c:pt idx="199">
                  <c:v>168.28081580376971</c:v>
                </c:pt>
                <c:pt idx="200">
                  <c:v>168.43246770423011</c:v>
                </c:pt>
                <c:pt idx="201">
                  <c:v>166.03774814805254</c:v>
                </c:pt>
                <c:pt idx="202">
                  <c:v>162.0862557444058</c:v>
                </c:pt>
                <c:pt idx="203">
                  <c:v>164.20500393537642</c:v>
                </c:pt>
                <c:pt idx="204">
                  <c:v>164.90864840675198</c:v>
                </c:pt>
                <c:pt idx="205">
                  <c:v>161.819523786638</c:v>
                </c:pt>
                <c:pt idx="206">
                  <c:v>156.75718598319526</c:v>
                </c:pt>
                <c:pt idx="207">
                  <c:v>152.21707211154461</c:v>
                </c:pt>
                <c:pt idx="208">
                  <c:v>152.08671038575361</c:v>
                </c:pt>
                <c:pt idx="209">
                  <c:v>154.58404209444001</c:v>
                </c:pt>
                <c:pt idx="210">
                  <c:v>165.32537714784223</c:v>
                </c:pt>
                <c:pt idx="211">
                  <c:v>167.26476436933669</c:v>
                </c:pt>
                <c:pt idx="212">
                  <c:v>163.3616790217983</c:v>
                </c:pt>
                <c:pt idx="213">
                  <c:v>160.94246816982286</c:v>
                </c:pt>
                <c:pt idx="214">
                  <c:v>158.14757415042183</c:v>
                </c:pt>
                <c:pt idx="215">
                  <c:v>155.7212932670283</c:v>
                </c:pt>
                <c:pt idx="216">
                  <c:v>168.34309674486508</c:v>
                </c:pt>
                <c:pt idx="217">
                  <c:v>171.17817280712541</c:v>
                </c:pt>
                <c:pt idx="218">
                  <c:v>172.99863885671041</c:v>
                </c:pt>
                <c:pt idx="219">
                  <c:v>163.25312217438162</c:v>
                </c:pt>
                <c:pt idx="220">
                  <c:v>180.95417202606154</c:v>
                </c:pt>
                <c:pt idx="221">
                  <c:v>194.07870643099267</c:v>
                </c:pt>
                <c:pt idx="222">
                  <c:v>195.1033936679718</c:v>
                </c:pt>
                <c:pt idx="223">
                  <c:v>203.68351509655949</c:v>
                </c:pt>
                <c:pt idx="224">
                  <c:v>237.83479331323014</c:v>
                </c:pt>
                <c:pt idx="225">
                  <c:v>219.88033897696027</c:v>
                </c:pt>
                <c:pt idx="226">
                  <c:v>211.87144342208828</c:v>
                </c:pt>
                <c:pt idx="227">
                  <c:v>214.71434724352301</c:v>
                </c:pt>
              </c:numCache>
            </c:numRef>
          </c:val>
          <c:smooth val="1"/>
        </c:ser>
        <c:ser>
          <c:idx val="1"/>
          <c:order val="1"/>
          <c:tx>
            <c:v>TCRM con reintegros y retenciones</c:v>
          </c:tx>
          <c:spPr>
            <a:ln w="28575"/>
          </c:spPr>
          <c:marker>
            <c:symbol val="none"/>
          </c:marker>
          <c:cat>
            <c:numRef>
              <c:f>TCR!$A$3:$A$230</c:f>
              <c:numCache>
                <c:formatCode>mmm\-yy</c:formatCode>
                <c:ptCount val="228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  <c:pt idx="138">
                  <c:v>40725</c:v>
                </c:pt>
                <c:pt idx="139">
                  <c:v>40756</c:v>
                </c:pt>
                <c:pt idx="140">
                  <c:v>40787</c:v>
                </c:pt>
                <c:pt idx="141">
                  <c:v>40817</c:v>
                </c:pt>
                <c:pt idx="142">
                  <c:v>40848</c:v>
                </c:pt>
                <c:pt idx="143">
                  <c:v>40878</c:v>
                </c:pt>
                <c:pt idx="144">
                  <c:v>40909</c:v>
                </c:pt>
                <c:pt idx="145">
                  <c:v>40940</c:v>
                </c:pt>
                <c:pt idx="146">
                  <c:v>40969</c:v>
                </c:pt>
                <c:pt idx="147">
                  <c:v>41000</c:v>
                </c:pt>
                <c:pt idx="148">
                  <c:v>41030</c:v>
                </c:pt>
                <c:pt idx="149">
                  <c:v>41061</c:v>
                </c:pt>
                <c:pt idx="150">
                  <c:v>41091</c:v>
                </c:pt>
                <c:pt idx="151">
                  <c:v>41122</c:v>
                </c:pt>
                <c:pt idx="152">
                  <c:v>41153</c:v>
                </c:pt>
                <c:pt idx="153">
                  <c:v>41183</c:v>
                </c:pt>
                <c:pt idx="154">
                  <c:v>41214</c:v>
                </c:pt>
                <c:pt idx="155">
                  <c:v>41244</c:v>
                </c:pt>
                <c:pt idx="156">
                  <c:v>41275</c:v>
                </c:pt>
                <c:pt idx="157">
                  <c:v>41306</c:v>
                </c:pt>
                <c:pt idx="158">
                  <c:v>41334</c:v>
                </c:pt>
                <c:pt idx="159">
                  <c:v>41365</c:v>
                </c:pt>
                <c:pt idx="160">
                  <c:v>41395</c:v>
                </c:pt>
                <c:pt idx="161">
                  <c:v>41426</c:v>
                </c:pt>
                <c:pt idx="162">
                  <c:v>41456</c:v>
                </c:pt>
                <c:pt idx="163">
                  <c:v>41487</c:v>
                </c:pt>
                <c:pt idx="164">
                  <c:v>41518</c:v>
                </c:pt>
                <c:pt idx="165">
                  <c:v>41548</c:v>
                </c:pt>
                <c:pt idx="166">
                  <c:v>41579</c:v>
                </c:pt>
                <c:pt idx="167">
                  <c:v>41609</c:v>
                </c:pt>
                <c:pt idx="168">
                  <c:v>41640</c:v>
                </c:pt>
                <c:pt idx="169">
                  <c:v>41671</c:v>
                </c:pt>
                <c:pt idx="170">
                  <c:v>41699</c:v>
                </c:pt>
                <c:pt idx="171">
                  <c:v>41730</c:v>
                </c:pt>
                <c:pt idx="172">
                  <c:v>41760</c:v>
                </c:pt>
                <c:pt idx="173">
                  <c:v>41791</c:v>
                </c:pt>
                <c:pt idx="174">
                  <c:v>41821</c:v>
                </c:pt>
                <c:pt idx="175">
                  <c:v>41852</c:v>
                </c:pt>
                <c:pt idx="176">
                  <c:v>41883</c:v>
                </c:pt>
                <c:pt idx="177">
                  <c:v>41913</c:v>
                </c:pt>
                <c:pt idx="178">
                  <c:v>41944</c:v>
                </c:pt>
                <c:pt idx="179">
                  <c:v>41974</c:v>
                </c:pt>
                <c:pt idx="180">
                  <c:v>42005</c:v>
                </c:pt>
                <c:pt idx="181">
                  <c:v>42036</c:v>
                </c:pt>
                <c:pt idx="182">
                  <c:v>42064</c:v>
                </c:pt>
                <c:pt idx="183">
                  <c:v>42095</c:v>
                </c:pt>
                <c:pt idx="184">
                  <c:v>42125</c:v>
                </c:pt>
                <c:pt idx="185">
                  <c:v>42156</c:v>
                </c:pt>
                <c:pt idx="186">
                  <c:v>42186</c:v>
                </c:pt>
                <c:pt idx="187">
                  <c:v>42217</c:v>
                </c:pt>
                <c:pt idx="188">
                  <c:v>42248</c:v>
                </c:pt>
                <c:pt idx="189">
                  <c:v>42278</c:v>
                </c:pt>
                <c:pt idx="190">
                  <c:v>42309</c:v>
                </c:pt>
                <c:pt idx="191">
                  <c:v>42339</c:v>
                </c:pt>
                <c:pt idx="192">
                  <c:v>42370</c:v>
                </c:pt>
                <c:pt idx="193">
                  <c:v>42401</c:v>
                </c:pt>
                <c:pt idx="194">
                  <c:v>42430</c:v>
                </c:pt>
                <c:pt idx="195">
                  <c:v>42461</c:v>
                </c:pt>
                <c:pt idx="196">
                  <c:v>42491</c:v>
                </c:pt>
                <c:pt idx="197">
                  <c:v>42522</c:v>
                </c:pt>
                <c:pt idx="198">
                  <c:v>42552</c:v>
                </c:pt>
                <c:pt idx="199">
                  <c:v>42583</c:v>
                </c:pt>
                <c:pt idx="200">
                  <c:v>42614</c:v>
                </c:pt>
                <c:pt idx="201">
                  <c:v>42644</c:v>
                </c:pt>
                <c:pt idx="202">
                  <c:v>42675</c:v>
                </c:pt>
                <c:pt idx="203">
                  <c:v>42705</c:v>
                </c:pt>
                <c:pt idx="204">
                  <c:v>42736</c:v>
                </c:pt>
                <c:pt idx="205">
                  <c:v>42767</c:v>
                </c:pt>
                <c:pt idx="206">
                  <c:v>42795</c:v>
                </c:pt>
                <c:pt idx="207">
                  <c:v>42826</c:v>
                </c:pt>
                <c:pt idx="208">
                  <c:v>42856</c:v>
                </c:pt>
                <c:pt idx="209">
                  <c:v>42887</c:v>
                </c:pt>
                <c:pt idx="210">
                  <c:v>42917</c:v>
                </c:pt>
                <c:pt idx="211">
                  <c:v>42948</c:v>
                </c:pt>
                <c:pt idx="212">
                  <c:v>42979</c:v>
                </c:pt>
                <c:pt idx="213">
                  <c:v>43009</c:v>
                </c:pt>
                <c:pt idx="214">
                  <c:v>43040</c:v>
                </c:pt>
                <c:pt idx="215">
                  <c:v>43070</c:v>
                </c:pt>
                <c:pt idx="216">
                  <c:v>43101</c:v>
                </c:pt>
                <c:pt idx="217">
                  <c:v>43132</c:v>
                </c:pt>
                <c:pt idx="218">
                  <c:v>43160</c:v>
                </c:pt>
                <c:pt idx="219">
                  <c:v>43191</c:v>
                </c:pt>
                <c:pt idx="220">
                  <c:v>43221</c:v>
                </c:pt>
                <c:pt idx="221">
                  <c:v>43252</c:v>
                </c:pt>
                <c:pt idx="222">
                  <c:v>43282</c:v>
                </c:pt>
                <c:pt idx="223">
                  <c:v>43313</c:v>
                </c:pt>
                <c:pt idx="224">
                  <c:v>43344</c:v>
                </c:pt>
                <c:pt idx="225">
                  <c:v>43374</c:v>
                </c:pt>
                <c:pt idx="226">
                  <c:v>43405</c:v>
                </c:pt>
                <c:pt idx="227">
                  <c:v>43435</c:v>
                </c:pt>
              </c:numCache>
            </c:numRef>
          </c:cat>
          <c:val>
            <c:numRef>
              <c:f>TCR!$N$3:$N$230</c:f>
              <c:numCache>
                <c:formatCode>_ * #,##0.00_ ;_ * \-#,##0.00_ ;_ * "-"??_ ;_ @_ </c:formatCode>
                <c:ptCount val="228"/>
                <c:pt idx="0">
                  <c:v>101.27760168159675</c:v>
                </c:pt>
                <c:pt idx="1">
                  <c:v>104.71241504740971</c:v>
                </c:pt>
                <c:pt idx="2">
                  <c:v>104.95914673668271</c:v>
                </c:pt>
                <c:pt idx="3">
                  <c:v>104.42343154300275</c:v>
                </c:pt>
                <c:pt idx="4">
                  <c:v>102.52983050258955</c:v>
                </c:pt>
                <c:pt idx="5">
                  <c:v>104.47549998147437</c:v>
                </c:pt>
                <c:pt idx="6">
                  <c:v>103.95491469389322</c:v>
                </c:pt>
                <c:pt idx="7">
                  <c:v>103.0007365281688</c:v>
                </c:pt>
                <c:pt idx="8">
                  <c:v>101.99660440163584</c:v>
                </c:pt>
                <c:pt idx="9">
                  <c:v>99.892460336850178</c:v>
                </c:pt>
                <c:pt idx="10">
                  <c:v>99.582749563343341</c:v>
                </c:pt>
                <c:pt idx="11">
                  <c:v>102.06300690229961</c:v>
                </c:pt>
                <c:pt idx="12">
                  <c:v>103.63239583976797</c:v>
                </c:pt>
                <c:pt idx="13">
                  <c:v>92.515335594544894</c:v>
                </c:pt>
                <c:pt idx="14">
                  <c:v>90.288307544547678</c:v>
                </c:pt>
                <c:pt idx="15">
                  <c:v>88.900866886901682</c:v>
                </c:pt>
                <c:pt idx="16">
                  <c:v>89.523206657218466</c:v>
                </c:pt>
                <c:pt idx="17">
                  <c:v>89.756092972367483</c:v>
                </c:pt>
                <c:pt idx="18">
                  <c:v>89.280581832386446</c:v>
                </c:pt>
                <c:pt idx="19">
                  <c:v>90.884726663495186</c:v>
                </c:pt>
                <c:pt idx="20">
                  <c:v>89.333438648324773</c:v>
                </c:pt>
                <c:pt idx="21">
                  <c:v>89.072613862169959</c:v>
                </c:pt>
                <c:pt idx="22">
                  <c:v>90.427754548249453</c:v>
                </c:pt>
                <c:pt idx="23">
                  <c:v>91.601083050998952</c:v>
                </c:pt>
                <c:pt idx="24">
                  <c:v>89.718921442463412</c:v>
                </c:pt>
                <c:pt idx="25">
                  <c:v>86.507303982681009</c:v>
                </c:pt>
                <c:pt idx="26">
                  <c:v>203.2428712565542</c:v>
                </c:pt>
                <c:pt idx="27">
                  <c:v>221.79524119318631</c:v>
                </c:pt>
                <c:pt idx="28">
                  <c:v>249.86740049253177</c:v>
                </c:pt>
                <c:pt idx="29">
                  <c:v>264.52550001343945</c:v>
                </c:pt>
                <c:pt idx="30">
                  <c:v>250.91972566917192</c:v>
                </c:pt>
                <c:pt idx="31">
                  <c:v>241.74887417441909</c:v>
                </c:pt>
                <c:pt idx="32">
                  <c:v>239.30872915539183</c:v>
                </c:pt>
                <c:pt idx="33">
                  <c:v>237.98592799377749</c:v>
                </c:pt>
                <c:pt idx="34">
                  <c:v>233.28087196331074</c:v>
                </c:pt>
                <c:pt idx="35">
                  <c:v>232.18908942997038</c:v>
                </c:pt>
                <c:pt idx="36">
                  <c:v>216.26610602073438</c:v>
                </c:pt>
                <c:pt idx="37">
                  <c:v>210.676431871418</c:v>
                </c:pt>
                <c:pt idx="38">
                  <c:v>207.56163918096516</c:v>
                </c:pt>
                <c:pt idx="39">
                  <c:v>199.57235996377693</c:v>
                </c:pt>
                <c:pt idx="40">
                  <c:v>204.01453481303722</c:v>
                </c:pt>
                <c:pt idx="41">
                  <c:v>205.87660629138958</c:v>
                </c:pt>
                <c:pt idx="42">
                  <c:v>204.20050063776876</c:v>
                </c:pt>
                <c:pt idx="43">
                  <c:v>210.62525202360175</c:v>
                </c:pt>
                <c:pt idx="44">
                  <c:v>213.27066509282002</c:v>
                </c:pt>
                <c:pt idx="45">
                  <c:v>213.09378999170778</c:v>
                </c:pt>
                <c:pt idx="46">
                  <c:v>216.63086448607282</c:v>
                </c:pt>
                <c:pt idx="47">
                  <c:v>225.72581371586324</c:v>
                </c:pt>
                <c:pt idx="48">
                  <c:v>222.80315565173424</c:v>
                </c:pt>
                <c:pt idx="49">
                  <c:v>225.72596981780347</c:v>
                </c:pt>
                <c:pt idx="50">
                  <c:v>219.28569775665221</c:v>
                </c:pt>
                <c:pt idx="51">
                  <c:v>212.21294107150612</c:v>
                </c:pt>
                <c:pt idx="52">
                  <c:v>208.82876181855124</c:v>
                </c:pt>
                <c:pt idx="53">
                  <c:v>211.02487445232705</c:v>
                </c:pt>
                <c:pt idx="54">
                  <c:v>215.21231084193056</c:v>
                </c:pt>
                <c:pt idx="55">
                  <c:v>219.80499237016593</c:v>
                </c:pt>
                <c:pt idx="56">
                  <c:v>219.97394277891578</c:v>
                </c:pt>
                <c:pt idx="57">
                  <c:v>223.77514520418305</c:v>
                </c:pt>
                <c:pt idx="58">
                  <c:v>230.12975738068835</c:v>
                </c:pt>
                <c:pt idx="59">
                  <c:v>232.65465334538752</c:v>
                </c:pt>
                <c:pt idx="60">
                  <c:v>223.73582529015962</c:v>
                </c:pt>
                <c:pt idx="61">
                  <c:v>223.2540208994389</c:v>
                </c:pt>
                <c:pt idx="62">
                  <c:v>220.73581643108173</c:v>
                </c:pt>
                <c:pt idx="63">
                  <c:v>219.85854713294316</c:v>
                </c:pt>
                <c:pt idx="64">
                  <c:v>220.58357307773696</c:v>
                </c:pt>
                <c:pt idx="65">
                  <c:v>219.20443732942786</c:v>
                </c:pt>
                <c:pt idx="66">
                  <c:v>216.10834751968244</c:v>
                </c:pt>
                <c:pt idx="67">
                  <c:v>219.07360140323061</c:v>
                </c:pt>
                <c:pt idx="68">
                  <c:v>222.27224650754277</c:v>
                </c:pt>
                <c:pt idx="69">
                  <c:v>225.44158273473514</c:v>
                </c:pt>
                <c:pt idx="70">
                  <c:v>200.21143065754589</c:v>
                </c:pt>
                <c:pt idx="71">
                  <c:v>199.27795563200729</c:v>
                </c:pt>
                <c:pt idx="72">
                  <c:v>198.49630642580891</c:v>
                </c:pt>
                <c:pt idx="73">
                  <c:v>202.10815235372328</c:v>
                </c:pt>
                <c:pt idx="74">
                  <c:v>199.51652280832144</c:v>
                </c:pt>
                <c:pt idx="75">
                  <c:v>198.86437246292166</c:v>
                </c:pt>
                <c:pt idx="76">
                  <c:v>198.83680152521404</c:v>
                </c:pt>
                <c:pt idx="77">
                  <c:v>196.47987093695156</c:v>
                </c:pt>
                <c:pt idx="78">
                  <c:v>197.83803376243756</c:v>
                </c:pt>
                <c:pt idx="79">
                  <c:v>199.10970323246406</c:v>
                </c:pt>
                <c:pt idx="80">
                  <c:v>199.39090804246371</c:v>
                </c:pt>
                <c:pt idx="81">
                  <c:v>198.75446127378572</c:v>
                </c:pt>
                <c:pt idx="82">
                  <c:v>197.45070662241224</c:v>
                </c:pt>
                <c:pt idx="83">
                  <c:v>196.70109624624155</c:v>
                </c:pt>
                <c:pt idx="84">
                  <c:v>196.41659543215067</c:v>
                </c:pt>
                <c:pt idx="85">
                  <c:v>197.6815900361463</c:v>
                </c:pt>
                <c:pt idx="86">
                  <c:v>197.02840631248773</c:v>
                </c:pt>
                <c:pt idx="87">
                  <c:v>199.25370313267405</c:v>
                </c:pt>
                <c:pt idx="88">
                  <c:v>198.15686483510061</c:v>
                </c:pt>
                <c:pt idx="89">
                  <c:v>198.40164499452814</c:v>
                </c:pt>
                <c:pt idx="90">
                  <c:v>200.58110433574831</c:v>
                </c:pt>
                <c:pt idx="91">
                  <c:v>191.7737101847116</c:v>
                </c:pt>
                <c:pt idx="92">
                  <c:v>192.97615842565801</c:v>
                </c:pt>
                <c:pt idx="93">
                  <c:v>200.44426627337182</c:v>
                </c:pt>
                <c:pt idx="94">
                  <c:v>200.37380719605795</c:v>
                </c:pt>
                <c:pt idx="95">
                  <c:v>197.65355147098018</c:v>
                </c:pt>
                <c:pt idx="96">
                  <c:v>195.07889895650837</c:v>
                </c:pt>
                <c:pt idx="97">
                  <c:v>196.80213583233632</c:v>
                </c:pt>
                <c:pt idx="98">
                  <c:v>194.11687384777358</c:v>
                </c:pt>
                <c:pt idx="99">
                  <c:v>191.56922664344208</c:v>
                </c:pt>
                <c:pt idx="100">
                  <c:v>189.97187102289919</c:v>
                </c:pt>
                <c:pt idx="101">
                  <c:v>182.74414285356437</c:v>
                </c:pt>
                <c:pt idx="102">
                  <c:v>181.41921096571826</c:v>
                </c:pt>
                <c:pt idx="103">
                  <c:v>175.83802837842228</c:v>
                </c:pt>
                <c:pt idx="104">
                  <c:v>165.16069114468286</c:v>
                </c:pt>
                <c:pt idx="105">
                  <c:v>151.70984848357037</c:v>
                </c:pt>
                <c:pt idx="106">
                  <c:v>148.66738826604544</c:v>
                </c:pt>
                <c:pt idx="107">
                  <c:v>150.13837449310702</c:v>
                </c:pt>
                <c:pt idx="108">
                  <c:v>152.88720214487009</c:v>
                </c:pt>
                <c:pt idx="109">
                  <c:v>151.22989958430651</c:v>
                </c:pt>
                <c:pt idx="110">
                  <c:v>155.11233461686476</c:v>
                </c:pt>
                <c:pt idx="111">
                  <c:v>162.40372492364395</c:v>
                </c:pt>
                <c:pt idx="112">
                  <c:v>171.18442469805896</c:v>
                </c:pt>
                <c:pt idx="113">
                  <c:v>179.83135013151954</c:v>
                </c:pt>
                <c:pt idx="114">
                  <c:v>181.71667204620223</c:v>
                </c:pt>
                <c:pt idx="115">
                  <c:v>186.62368249086794</c:v>
                </c:pt>
                <c:pt idx="116">
                  <c:v>188.80037478739615</c:v>
                </c:pt>
                <c:pt idx="117">
                  <c:v>193.27727839426672</c:v>
                </c:pt>
                <c:pt idx="118">
                  <c:v>191.99139017872611</c:v>
                </c:pt>
                <c:pt idx="119">
                  <c:v>186.68217796316898</c:v>
                </c:pt>
                <c:pt idx="120">
                  <c:v>182.76576574973339</c:v>
                </c:pt>
                <c:pt idx="121">
                  <c:v>175.58061609220044</c:v>
                </c:pt>
                <c:pt idx="122">
                  <c:v>176.18909528305196</c:v>
                </c:pt>
                <c:pt idx="123">
                  <c:v>176.03739891005037</c:v>
                </c:pt>
                <c:pt idx="124">
                  <c:v>170.81261225281875</c:v>
                </c:pt>
                <c:pt idx="125">
                  <c:v>167.9629575761912</c:v>
                </c:pt>
                <c:pt idx="126">
                  <c:v>169.11142677483562</c:v>
                </c:pt>
                <c:pt idx="127">
                  <c:v>169.07510670869797</c:v>
                </c:pt>
                <c:pt idx="128">
                  <c:v>171.67501322013013</c:v>
                </c:pt>
                <c:pt idx="129">
                  <c:v>173.90575187777918</c:v>
                </c:pt>
                <c:pt idx="130">
                  <c:v>171.43506931144398</c:v>
                </c:pt>
                <c:pt idx="131">
                  <c:v>170.24570100091012</c:v>
                </c:pt>
                <c:pt idx="132">
                  <c:v>167.72797818097405</c:v>
                </c:pt>
                <c:pt idx="133">
                  <c:v>168.40470403634069</c:v>
                </c:pt>
                <c:pt idx="134">
                  <c:v>168.14866264835541</c:v>
                </c:pt>
                <c:pt idx="135">
                  <c:v>171.95414644870027</c:v>
                </c:pt>
                <c:pt idx="136">
                  <c:v>170.24178226847573</c:v>
                </c:pt>
                <c:pt idx="137">
                  <c:v>169.87715351716238</c:v>
                </c:pt>
                <c:pt idx="138">
                  <c:v>171.1385370632122</c:v>
                </c:pt>
                <c:pt idx="139">
                  <c:v>167.3478649748773</c:v>
                </c:pt>
                <c:pt idx="140">
                  <c:v>159.7858569941331</c:v>
                </c:pt>
                <c:pt idx="141">
                  <c:v>156.13851457396675</c:v>
                </c:pt>
                <c:pt idx="142">
                  <c:v>154.07856839651697</c:v>
                </c:pt>
                <c:pt idx="143">
                  <c:v>150.43708943454428</c:v>
                </c:pt>
                <c:pt idx="144">
                  <c:v>153.93990524836718</c:v>
                </c:pt>
                <c:pt idx="145">
                  <c:v>159.07641293642402</c:v>
                </c:pt>
                <c:pt idx="146">
                  <c:v>153.29373638134172</c:v>
                </c:pt>
                <c:pt idx="147">
                  <c:v>149.72681182658724</c:v>
                </c:pt>
                <c:pt idx="148">
                  <c:v>143.45497718753251</c:v>
                </c:pt>
                <c:pt idx="149">
                  <c:v>140.44652079944163</c:v>
                </c:pt>
                <c:pt idx="150">
                  <c:v>142.31454887138139</c:v>
                </c:pt>
                <c:pt idx="151">
                  <c:v>143.34578980082355</c:v>
                </c:pt>
                <c:pt idx="152">
                  <c:v>144.5473494720037</c:v>
                </c:pt>
                <c:pt idx="153">
                  <c:v>145.82432819946297</c:v>
                </c:pt>
                <c:pt idx="154">
                  <c:v>145.15672048537749</c:v>
                </c:pt>
                <c:pt idx="155">
                  <c:v>146.70411965010533</c:v>
                </c:pt>
                <c:pt idx="156">
                  <c:v>148.67537420839136</c:v>
                </c:pt>
                <c:pt idx="157">
                  <c:v>150.33628004844806</c:v>
                </c:pt>
                <c:pt idx="158">
                  <c:v>150.41638082080982</c:v>
                </c:pt>
                <c:pt idx="159">
                  <c:v>151.19367603105917</c:v>
                </c:pt>
                <c:pt idx="160">
                  <c:v>149.2525878418142</c:v>
                </c:pt>
                <c:pt idx="161">
                  <c:v>143.39801687563434</c:v>
                </c:pt>
                <c:pt idx="162">
                  <c:v>141.10241602456904</c:v>
                </c:pt>
                <c:pt idx="163">
                  <c:v>139.26981402730561</c:v>
                </c:pt>
                <c:pt idx="164">
                  <c:v>143.7591193249782</c:v>
                </c:pt>
                <c:pt idx="165">
                  <c:v>147.16045763182348</c:v>
                </c:pt>
                <c:pt idx="166">
                  <c:v>145.7150489544112</c:v>
                </c:pt>
                <c:pt idx="167">
                  <c:v>147.47914016905378</c:v>
                </c:pt>
                <c:pt idx="168">
                  <c:v>158.46595377835169</c:v>
                </c:pt>
                <c:pt idx="169">
                  <c:v>166.58697519360061</c:v>
                </c:pt>
                <c:pt idx="170">
                  <c:v>165.51047780099384</c:v>
                </c:pt>
                <c:pt idx="171">
                  <c:v>166.49166446336756</c:v>
                </c:pt>
                <c:pt idx="172">
                  <c:v>164.61066568791628</c:v>
                </c:pt>
                <c:pt idx="173">
                  <c:v>163.36531458557283</c:v>
                </c:pt>
                <c:pt idx="174">
                  <c:v>161.89487990209585</c:v>
                </c:pt>
                <c:pt idx="175">
                  <c:v>159.2939898195981</c:v>
                </c:pt>
                <c:pt idx="176">
                  <c:v>154.85201895999211</c:v>
                </c:pt>
                <c:pt idx="177">
                  <c:v>149.62339372134204</c:v>
                </c:pt>
                <c:pt idx="178">
                  <c:v>145.75377648435301</c:v>
                </c:pt>
                <c:pt idx="179">
                  <c:v>140.84009935499412</c:v>
                </c:pt>
                <c:pt idx="180">
                  <c:v>138.65099760278801</c:v>
                </c:pt>
                <c:pt idx="181">
                  <c:v>134.90210679189266</c:v>
                </c:pt>
                <c:pt idx="182">
                  <c:v>131.13890619372353</c:v>
                </c:pt>
                <c:pt idx="183">
                  <c:v>130.19375396154024</c:v>
                </c:pt>
                <c:pt idx="184">
                  <c:v>129.31460238490479</c:v>
                </c:pt>
                <c:pt idx="185">
                  <c:v>127.81244501223657</c:v>
                </c:pt>
                <c:pt idx="186">
                  <c:v>124.11959581233224</c:v>
                </c:pt>
                <c:pt idx="187">
                  <c:v>120.0264990748848</c:v>
                </c:pt>
                <c:pt idx="188">
                  <c:v>115.38870255057347</c:v>
                </c:pt>
                <c:pt idx="189">
                  <c:v>116.88502021183142</c:v>
                </c:pt>
                <c:pt idx="190">
                  <c:v>115.5576244503203</c:v>
                </c:pt>
                <c:pt idx="191">
                  <c:v>153.14964744943515</c:v>
                </c:pt>
                <c:pt idx="192">
                  <c:v>170.79005554198642</c:v>
                </c:pt>
                <c:pt idx="193">
                  <c:v>180.71698469707638</c:v>
                </c:pt>
                <c:pt idx="194">
                  <c:v>182.4943906554939</c:v>
                </c:pt>
                <c:pt idx="195">
                  <c:v>171.70208830002895</c:v>
                </c:pt>
                <c:pt idx="196">
                  <c:v>160.26448861928404</c:v>
                </c:pt>
                <c:pt idx="197">
                  <c:v>158.80559119092715</c:v>
                </c:pt>
                <c:pt idx="198">
                  <c:v>166.67539402455748</c:v>
                </c:pt>
                <c:pt idx="199">
                  <c:v>168.28081580376971</c:v>
                </c:pt>
                <c:pt idx="200">
                  <c:v>168.43246770423011</c:v>
                </c:pt>
                <c:pt idx="201">
                  <c:v>166.03774814805254</c:v>
                </c:pt>
                <c:pt idx="202">
                  <c:v>162.0862557444058</c:v>
                </c:pt>
                <c:pt idx="203">
                  <c:v>164.20500393537642</c:v>
                </c:pt>
                <c:pt idx="204">
                  <c:v>164.90864840675198</c:v>
                </c:pt>
                <c:pt idx="205">
                  <c:v>161.819523786638</c:v>
                </c:pt>
                <c:pt idx="206">
                  <c:v>156.75718598319526</c:v>
                </c:pt>
                <c:pt idx="207">
                  <c:v>156.78358427489093</c:v>
                </c:pt>
                <c:pt idx="208">
                  <c:v>156.64931169732614</c:v>
                </c:pt>
                <c:pt idx="209">
                  <c:v>159.22156335727328</c:v>
                </c:pt>
                <c:pt idx="210">
                  <c:v>170.28513846227753</c:v>
                </c:pt>
                <c:pt idx="211">
                  <c:v>172.28270730041686</c:v>
                </c:pt>
                <c:pt idx="212">
                  <c:v>168.26252939245225</c:v>
                </c:pt>
                <c:pt idx="213">
                  <c:v>165.77074221491756</c:v>
                </c:pt>
                <c:pt idx="214">
                  <c:v>162.89200137493458</c:v>
                </c:pt>
                <c:pt idx="215">
                  <c:v>160.39293206503922</c:v>
                </c:pt>
                <c:pt idx="216">
                  <c:v>173.39338964721108</c:v>
                </c:pt>
                <c:pt idx="217">
                  <c:v>176.31351799133915</c:v>
                </c:pt>
                <c:pt idx="218">
                  <c:v>178.18859802241167</c:v>
                </c:pt>
                <c:pt idx="219">
                  <c:v>168.15071583961316</c:v>
                </c:pt>
                <c:pt idx="220">
                  <c:v>186.38279718684345</c:v>
                </c:pt>
                <c:pt idx="221">
                  <c:v>199.90106762392242</c:v>
                </c:pt>
                <c:pt idx="222">
                  <c:v>200.95649547801102</c:v>
                </c:pt>
                <c:pt idx="223">
                  <c:v>206.73876782300786</c:v>
                </c:pt>
                <c:pt idx="224">
                  <c:v>223.08903612780983</c:v>
                </c:pt>
                <c:pt idx="225">
                  <c:v>206.24775796038861</c:v>
                </c:pt>
                <c:pt idx="226">
                  <c:v>198.73541392991874</c:v>
                </c:pt>
                <c:pt idx="227">
                  <c:v>201.40205771442459</c:v>
                </c:pt>
              </c:numCache>
            </c:numRef>
          </c:val>
        </c:ser>
        <c:dLbls/>
        <c:marker val="1"/>
        <c:axId val="74232960"/>
        <c:axId val="74234496"/>
      </c:lineChart>
      <c:dateAx>
        <c:axId val="74232960"/>
        <c:scaling>
          <c:orientation val="minMax"/>
          <c:max val="43435"/>
          <c:min val="37043"/>
        </c:scaling>
        <c:axPos val="b"/>
        <c:numFmt formatCode="mmm\-yy" sourceLinked="1"/>
        <c:tickLblPos val="nextTo"/>
        <c:crossAx val="74234496"/>
        <c:crosses val="autoZero"/>
        <c:auto val="1"/>
        <c:lblOffset val="100"/>
        <c:baseTimeUnit val="months"/>
        <c:majorUnit val="6"/>
        <c:majorTimeUnit val="months"/>
      </c:dateAx>
      <c:valAx>
        <c:axId val="74234496"/>
        <c:scaling>
          <c:orientation val="minMax"/>
          <c:max val="280"/>
          <c:min val="80"/>
        </c:scaling>
        <c:axPos val="l"/>
        <c:majorGridlines>
          <c:spPr>
            <a:ln>
              <a:solidFill>
                <a:schemeClr val="bg1">
                  <a:lumMod val="95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s-AR"/>
                  <a:t>Base </a:t>
                </a:r>
              </a:p>
              <a:p>
                <a:pPr>
                  <a:defRPr/>
                </a:pPr>
                <a:r>
                  <a:rPr lang="es-AR"/>
                  <a:t>1999=100</a:t>
                </a:r>
              </a:p>
            </c:rich>
          </c:tx>
          <c:layout>
            <c:manualLayout>
              <c:xMode val="edge"/>
              <c:yMode val="edge"/>
              <c:x val="0"/>
              <c:y val="5.90277777777778E-4"/>
            </c:manualLayout>
          </c:layout>
        </c:title>
        <c:numFmt formatCode="0" sourceLinked="0"/>
        <c:tickLblPos val="nextTo"/>
        <c:crossAx val="74232960"/>
        <c:crosses val="autoZero"/>
        <c:crossBetween val="between"/>
        <c:majorUnit val="20"/>
      </c:valAx>
      <c:spPr>
        <a:noFill/>
      </c:spPr>
    </c:plotArea>
    <c:legend>
      <c:legendPos val="t"/>
      <c:layout>
        <c:manualLayout>
          <c:xMode val="edge"/>
          <c:yMode val="edge"/>
          <c:x val="0.30099169796118042"/>
          <c:y val="2.0158730158730157E-2"/>
          <c:w val="0.53912432914634312"/>
          <c:h val="0.16721468253968258"/>
        </c:manualLayout>
      </c:layout>
      <c:txPr>
        <a:bodyPr/>
        <a:lstStyle/>
        <a:p>
          <a:pPr rtl="0">
            <a:defRPr/>
          </a:pPr>
          <a:endParaRPr lang="es-AR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600">
          <a:latin typeface="Trebuchet MS" pitchFamily="34" charset="0"/>
        </a:defRPr>
      </a:pPr>
      <a:endParaRPr lang="es-AR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52460-A825-41D8-AA4F-4B549ECE1DC6}" type="datetimeFigureOut">
              <a:rPr lang="es-ES" smtClean="0"/>
              <a:pPr/>
              <a:t>08/03/2019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A8D26-60C3-4591-AFC0-D8F75B3D2E9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12996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Mensaje</a:t>
            </a:r>
            <a:r>
              <a:rPr lang="es-ES" baseline="0" dirty="0" smtClean="0"/>
              <a:t>s de este gráfico:</a:t>
            </a:r>
          </a:p>
          <a:p>
            <a:r>
              <a:rPr lang="es-ES" dirty="0" smtClean="0"/>
              <a:t>Relación compra/venta</a:t>
            </a:r>
            <a:r>
              <a:rPr lang="es-ES" baseline="0" dirty="0" smtClean="0"/>
              <a:t> instantánea es muy baja, la </a:t>
            </a:r>
            <a:r>
              <a:rPr lang="es-ES" baseline="0" dirty="0" err="1" smtClean="0"/>
              <a:t>ma</a:t>
            </a:r>
            <a:r>
              <a:rPr lang="es-ES" baseline="0" dirty="0" smtClean="0"/>
              <a:t> baja de la serie desde 2011.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12A01-97CF-9F4F-B5CA-993D3EBE45D6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49807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12A01-97CF-9F4F-B5CA-993D3EBE45D6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14987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3924409" y="2785652"/>
            <a:ext cx="4445052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s-ES_tradnl" dirty="0"/>
              <a:t>TÍTULO  MAYÚSCULA/ Tipografía Calibri/ Bold/ Cuerpo: 28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3924409" y="4358591"/>
            <a:ext cx="4445052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Subtítulo  Mayúscula minúscula/ Tipografía Calibri/ Regular/ Cuerpo: 24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7012558" y="6356351"/>
            <a:ext cx="2133600" cy="366183"/>
          </a:xfrm>
        </p:spPr>
        <p:txBody>
          <a:bodyPr/>
          <a:lstStyle/>
          <a:p>
            <a:fld id="{8C6C731B-B68D-034F-8C43-896439074AB5}" type="slidenum">
              <a:rPr lang="es-ES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E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461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lantillas_ppt_2018-05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136256"/>
            <a:ext cx="9144000" cy="721744"/>
          </a:xfrm>
          <a:prstGeom prst="rect">
            <a:avLst/>
          </a:prstGeom>
        </p:spPr>
      </p:pic>
      <p:sp>
        <p:nvSpPr>
          <p:cNvPr id="3" name="Título 1"/>
          <p:cNvSpPr>
            <a:spLocks noGrp="1"/>
          </p:cNvSpPr>
          <p:nvPr>
            <p:ph type="title" hasCustomPrompt="1"/>
          </p:nvPr>
        </p:nvSpPr>
        <p:spPr>
          <a:xfrm>
            <a:off x="1792288" y="4633437"/>
            <a:ext cx="5486400" cy="56673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 baseline="0"/>
            </a:lvl1pPr>
          </a:lstStyle>
          <a:p>
            <a:r>
              <a:rPr lang="es-ES_tradnl" dirty="0"/>
              <a:t>T</a:t>
            </a:r>
            <a:r>
              <a:rPr lang="es-ES" dirty="0"/>
              <a:t>í</a:t>
            </a:r>
            <a:r>
              <a:rPr lang="es-ES_tradnl" dirty="0" err="1"/>
              <a:t>tulo</a:t>
            </a:r>
            <a:r>
              <a:rPr lang="es-ES_tradnl" dirty="0"/>
              <a:t> Mayúscula minúscula/ Tipografía Calibri/ Bold/ Cuerpo: 20 / Color: negro</a:t>
            </a:r>
            <a:endParaRPr lang="es-ES" dirty="0"/>
          </a:p>
        </p:txBody>
      </p:sp>
      <p:sp>
        <p:nvSpPr>
          <p:cNvPr id="5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45611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dirty="0"/>
              <a:t>Arrastre la imagen al marcador de posición o haga clic en el icono para agregar</a:t>
            </a:r>
            <a:endParaRPr lang="es-ES" dirty="0"/>
          </a:p>
        </p:txBody>
      </p:sp>
      <p:sp>
        <p:nvSpPr>
          <p:cNvPr id="6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200185"/>
            <a:ext cx="5486400" cy="8048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/>
              <a:t>Tipografía Calibri/ Regular /Cuerpo: 14/ Color: negro</a:t>
            </a:r>
          </a:p>
        </p:txBody>
      </p:sp>
      <p:sp>
        <p:nvSpPr>
          <p:cNvPr id="10" name="Marcador de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312334"/>
            <a:ext cx="7536936" cy="38735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sz="1200" dirty="0"/>
              <a:t>Espacio opcional para epígrafes o comentarios/ Tipografía Calibri/ Regular/ Cuerpo: 12/ Color: negro</a:t>
            </a:r>
          </a:p>
          <a:p>
            <a:pPr lvl="0"/>
            <a:endParaRPr lang="es-ES"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>
          <a:xfrm>
            <a:off x="7010400" y="6356351"/>
            <a:ext cx="2133600" cy="366183"/>
          </a:xfrm>
        </p:spPr>
        <p:txBody>
          <a:bodyPr/>
          <a:lstStyle/>
          <a:p>
            <a:fld id="{8C6C731B-B68D-034F-8C43-896439074AB5}" type="slidenum">
              <a:rPr lang="es-ES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E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5917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6158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677726" y="3642643"/>
            <a:ext cx="5808434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Subtítulo sección Mayúscula minúscula/ Tipografía Calibri/ Regular/ Cuerpo: 24/</a:t>
            </a:r>
          </a:p>
          <a:p>
            <a:r>
              <a:rPr lang="es-ES_tradnl" dirty="0"/>
              <a:t>Color: negro</a:t>
            </a:r>
            <a:endParaRPr lang="es-ES" dirty="0"/>
          </a:p>
        </p:txBody>
      </p:sp>
      <p:sp>
        <p:nvSpPr>
          <p:cNvPr id="11" name="Título 10"/>
          <p:cNvSpPr>
            <a:spLocks noGrp="1"/>
          </p:cNvSpPr>
          <p:nvPr>
            <p:ph type="title" hasCustomPrompt="1"/>
          </p:nvPr>
        </p:nvSpPr>
        <p:spPr>
          <a:xfrm>
            <a:off x="1677726" y="2014845"/>
            <a:ext cx="5808434" cy="1143000"/>
          </a:xfrm>
          <a:prstGeom prst="rect">
            <a:avLst/>
          </a:prstGeom>
        </p:spPr>
        <p:txBody>
          <a:bodyPr vert="horz">
            <a:normAutofit/>
          </a:bodyPr>
          <a:lstStyle>
            <a:lvl1pPr algn="ctr"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s-ES_tradnl" dirty="0"/>
              <a:t>Título sección Mayúscula minúscula/ Tipografía Calibri/ Bold/ cuerpo: 28</a:t>
            </a:r>
            <a:endParaRPr lang="es-ES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7012560" y="6356351"/>
            <a:ext cx="2133600" cy="366183"/>
          </a:xfrm>
        </p:spPr>
        <p:txBody>
          <a:bodyPr/>
          <a:lstStyle/>
          <a:p>
            <a:fld id="{8C6C731B-B68D-034F-8C43-896439074AB5}" type="slidenum">
              <a:rPr lang="es-ES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E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47240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plantillas_ppt_2018-05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136256"/>
            <a:ext cx="9144000" cy="721744"/>
          </a:xfrm>
          <a:prstGeom prst="rect">
            <a:avLst/>
          </a:prstGeom>
        </p:spPr>
      </p:pic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57200" y="1600202"/>
            <a:ext cx="8229600" cy="43063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000" baseline="0"/>
            </a:lvl2pPr>
            <a:lvl3pPr>
              <a:defRPr sz="1800"/>
            </a:lvl3pPr>
            <a:lvl4pPr>
              <a:defRPr sz="1600"/>
            </a:lvl4pPr>
            <a:lvl5pPr>
              <a:defRPr sz="1400" baseline="0"/>
            </a:lvl5pPr>
          </a:lstStyle>
          <a:p>
            <a:pPr lvl="0"/>
            <a:r>
              <a:rPr lang="es-ES_tradnl" dirty="0"/>
              <a:t>Tipografía Calibri/ Regular/ Cuerpo: 24/ Color: negro</a:t>
            </a:r>
          </a:p>
          <a:p>
            <a:pPr lvl="1"/>
            <a:r>
              <a:rPr lang="es-ES_tradnl" dirty="0"/>
              <a:t>Tipografía Calibri/ Regular/ Cuerpo: 20/ Color: negro </a:t>
            </a:r>
          </a:p>
          <a:p>
            <a:pPr lvl="2"/>
            <a:r>
              <a:rPr lang="es-ES_tradnl" dirty="0"/>
              <a:t>Tipografía Calibri/ Regular/ Cuerpo: 18/ Color: negro</a:t>
            </a:r>
          </a:p>
          <a:p>
            <a:pPr lvl="3"/>
            <a:r>
              <a:rPr lang="es-ES_tradnl" dirty="0"/>
              <a:t>Tipografía Calibri/ Regular/ Cuerpo: 16/ Color: negro</a:t>
            </a:r>
          </a:p>
          <a:p>
            <a:pPr lvl="4"/>
            <a:r>
              <a:rPr lang="es-ES_tradnl" dirty="0"/>
              <a:t>Tipografía Calibri/ Regular/ Cuerpo: 14/ Color: negro</a:t>
            </a:r>
            <a:endParaRPr lang="es-ES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312334"/>
            <a:ext cx="7536936" cy="38735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 baseline="0"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sz="1200" dirty="0"/>
              <a:t>Espacio opcional para epígrafes o comentarios / Tipografía Calibri/ Regular/ Cuerpo: 12/ Color: negro</a:t>
            </a:r>
          </a:p>
          <a:p>
            <a:pPr lvl="0"/>
            <a:endParaRPr lang="es-ES" dirty="0"/>
          </a:p>
        </p:txBody>
      </p:sp>
      <p:sp>
        <p:nvSpPr>
          <p:cNvPr id="8" name="Título 7"/>
          <p:cNvSpPr>
            <a:spLocks noGrp="1"/>
          </p:cNvSpPr>
          <p:nvPr>
            <p:ph type="title" hasCustomPrompt="1"/>
          </p:nvPr>
        </p:nvSpPr>
        <p:spPr>
          <a:xfrm>
            <a:off x="457200" y="275167"/>
            <a:ext cx="8229600" cy="1143000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2800" b="1" baseline="0"/>
            </a:lvl1pPr>
          </a:lstStyle>
          <a:p>
            <a:r>
              <a:rPr lang="es-ES_tradnl" dirty="0"/>
              <a:t>T</a:t>
            </a:r>
            <a:r>
              <a:rPr lang="es-ES" dirty="0"/>
              <a:t>í</a:t>
            </a:r>
            <a:r>
              <a:rPr lang="es-ES_tradnl" dirty="0" err="1"/>
              <a:t>tulo</a:t>
            </a:r>
            <a:r>
              <a:rPr lang="es-ES_tradnl" dirty="0"/>
              <a:t> Mayúscula minúscula/ Tipografía Calibri / Bold/ Cuerpo: 28/ Color: negro</a:t>
            </a:r>
            <a:endParaRPr lang="es-ES"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>
          <a:xfrm>
            <a:off x="7010400" y="6356351"/>
            <a:ext cx="2133600" cy="366183"/>
          </a:xfrm>
        </p:spPr>
        <p:txBody>
          <a:bodyPr/>
          <a:lstStyle/>
          <a:p>
            <a:fld id="{8C6C731B-B68D-034F-8C43-896439074AB5}" type="slidenum">
              <a:rPr lang="es-ES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E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62410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lantillas_ppt_2018-05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136256"/>
            <a:ext cx="9144000" cy="721744"/>
          </a:xfrm>
          <a:prstGeom prst="rect">
            <a:avLst/>
          </a:prstGeom>
        </p:spPr>
      </p:pic>
      <p:sp>
        <p:nvSpPr>
          <p:cNvPr id="5" name="Título 1"/>
          <p:cNvSpPr>
            <a:spLocks noGrp="1"/>
          </p:cNvSpPr>
          <p:nvPr>
            <p:ph type="title" hasCustomPrompt="1"/>
          </p:nvPr>
        </p:nvSpPr>
        <p:spPr>
          <a:xfrm>
            <a:off x="457199" y="4406901"/>
            <a:ext cx="8249294" cy="11143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 b="1" cap="all" baseline="0">
                <a:latin typeface="+mj-lt"/>
              </a:defRPr>
            </a:lvl1pPr>
          </a:lstStyle>
          <a:p>
            <a:r>
              <a:rPr lang="es-ES_tradnl" dirty="0"/>
              <a:t>T</a:t>
            </a:r>
            <a:r>
              <a:rPr lang="es-ES" dirty="0"/>
              <a:t>í</a:t>
            </a:r>
            <a:r>
              <a:rPr lang="es-ES_tradnl" dirty="0" err="1"/>
              <a:t>tulo</a:t>
            </a:r>
            <a:r>
              <a:rPr lang="es-ES_tradnl" dirty="0"/>
              <a:t> </a:t>
            </a:r>
            <a:r>
              <a:rPr lang="es-ES_tradnl" dirty="0" err="1"/>
              <a:t>MAyÚSCULA</a:t>
            </a:r>
            <a:r>
              <a:rPr lang="es-ES_tradnl" dirty="0"/>
              <a:t>/ Tipografía Calibri/ BOLD/ cuerpo: 28/ COLOR: NEGRO</a:t>
            </a:r>
            <a:endParaRPr lang="es-ES" dirty="0"/>
          </a:p>
        </p:txBody>
      </p:sp>
      <p:sp>
        <p:nvSpPr>
          <p:cNvPr id="6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457199" y="2906713"/>
            <a:ext cx="8249294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dirty="0"/>
              <a:t>Tipografía Calibri/ Regular/ Cuerpo 20/ Color: negro</a:t>
            </a:r>
          </a:p>
        </p:txBody>
      </p:sp>
      <p:sp>
        <p:nvSpPr>
          <p:cNvPr id="9" name="Marcador de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312334"/>
            <a:ext cx="7536936" cy="38735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sz="1200" dirty="0"/>
              <a:t>Espacio opcional para epígrafes o comentarios/ Tipografía Calibri/ Regular/ Cuerpo: 12/ Color: negro</a:t>
            </a:r>
          </a:p>
          <a:p>
            <a:pPr lvl="0"/>
            <a:endParaRPr lang="es-ES"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>
          <a:xfrm>
            <a:off x="7204364" y="6356351"/>
            <a:ext cx="1939636" cy="366183"/>
          </a:xfrm>
        </p:spPr>
        <p:txBody>
          <a:bodyPr/>
          <a:lstStyle/>
          <a:p>
            <a:fld id="{8C6C731B-B68D-034F-8C43-896439074AB5}" type="slidenum">
              <a:rPr lang="es-ES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E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69892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plantillas_ppt_2018-05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136256"/>
            <a:ext cx="9144000" cy="72174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1"/>
            </a:lvl1pPr>
          </a:lstStyle>
          <a:p>
            <a:r>
              <a:rPr lang="es-ES_tradnl" dirty="0"/>
              <a:t>T</a:t>
            </a:r>
            <a:r>
              <a:rPr lang="es-ES" dirty="0"/>
              <a:t>í</a:t>
            </a:r>
            <a:r>
              <a:rPr lang="es-ES_tradnl" dirty="0" err="1"/>
              <a:t>tulo</a:t>
            </a:r>
            <a:r>
              <a:rPr lang="es-ES_tradnl" dirty="0"/>
              <a:t> Mayúscula minúscula/ Tipografía Calibri/ Bold/ Cuerpo: 28 / Color: negro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457200" y="1600203"/>
            <a:ext cx="4038600" cy="43229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000"/>
            </a:lvl2pPr>
            <a:lvl3pPr>
              <a:defRPr sz="1800" baseline="0"/>
            </a:lvl3pPr>
            <a:lvl4pPr>
              <a:defRPr sz="1600"/>
            </a:lvl4pPr>
            <a:lvl5pPr>
              <a:defRPr sz="14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/>
              <a:t>Tipografía Calibri/ Regular/ Cuerpo: 24/ Color: negro</a:t>
            </a:r>
          </a:p>
          <a:p>
            <a:pPr lvl="1"/>
            <a:r>
              <a:rPr lang="es-ES_tradnl" dirty="0"/>
              <a:t>Tipografía Calibri/ Regular/ Cuerpo: 20/ Color: negro</a:t>
            </a:r>
          </a:p>
          <a:p>
            <a:pPr lvl="2"/>
            <a:r>
              <a:rPr lang="es-ES_tradnl" dirty="0"/>
              <a:t>Tipografía Calibri/ Regular /Cuerpo: 18/ Color: negro</a:t>
            </a:r>
          </a:p>
          <a:p>
            <a:pPr lvl="3"/>
            <a:r>
              <a:rPr lang="es-ES_tradnl" dirty="0"/>
              <a:t>Tipografía Calibri/ Regular/ Cuerpo: 16/ Color: negro</a:t>
            </a:r>
          </a:p>
          <a:p>
            <a:pPr lvl="4"/>
            <a:r>
              <a:rPr lang="es-ES_tradnl" dirty="0"/>
              <a:t>Tipografía Calibri/ Regular/ Cuerpo: 14/ Color: negro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4648200" y="1600203"/>
            <a:ext cx="4038600" cy="43229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/>
              <a:t>Tipografía Calibri/ Regular/ Cuerpo: 24/ Color: negro</a:t>
            </a:r>
          </a:p>
          <a:p>
            <a:pPr lvl="1"/>
            <a:r>
              <a:rPr lang="es-ES_tradnl" dirty="0"/>
              <a:t>Tipografía Calibri/ </a:t>
            </a:r>
            <a:r>
              <a:rPr lang="es-ES_tradnl" dirty="0" err="1"/>
              <a:t>Regurlar</a:t>
            </a:r>
            <a:r>
              <a:rPr lang="es-ES_tradnl" dirty="0"/>
              <a:t>/ Cuerpo: 20/ Color: negro</a:t>
            </a:r>
          </a:p>
          <a:p>
            <a:pPr lvl="2"/>
            <a:r>
              <a:rPr lang="es-ES_tradnl" dirty="0"/>
              <a:t>Tipografía Calibri/ Regular/ Cuerpo: 18/ Color: negro</a:t>
            </a:r>
          </a:p>
          <a:p>
            <a:pPr lvl="3"/>
            <a:r>
              <a:rPr lang="es-ES_tradnl" dirty="0"/>
              <a:t>Tipografía Calibri/ Regular/ Cuerpo: 16/ Color: negro</a:t>
            </a:r>
          </a:p>
          <a:p>
            <a:pPr lvl="4"/>
            <a:r>
              <a:rPr lang="es-ES_tradnl" dirty="0"/>
              <a:t>Tipografía Calibri/ Regular/ Cuerpo: 14/ Color: negro</a:t>
            </a:r>
            <a:endParaRPr lang="es-ES" dirty="0"/>
          </a:p>
        </p:txBody>
      </p:sp>
      <p:sp>
        <p:nvSpPr>
          <p:cNvPr id="10" name="Marcador de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312334"/>
            <a:ext cx="7536936" cy="38735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 baseline="0"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sz="1200" dirty="0"/>
              <a:t>Espacio opcional para epígrafes o comentarios/ Tipografía Calibri/ Regular/ Cuerpo: 12/ Color: negro</a:t>
            </a:r>
          </a:p>
          <a:p>
            <a:pPr lv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>
          <a:xfrm>
            <a:off x="7010400" y="6356351"/>
            <a:ext cx="2133600" cy="366183"/>
          </a:xfrm>
        </p:spPr>
        <p:txBody>
          <a:bodyPr/>
          <a:lstStyle/>
          <a:p>
            <a:fld id="{8C6C731B-B68D-034F-8C43-896439074AB5}" type="slidenum">
              <a:rPr lang="es-ES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E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74186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plantillas_ppt_2018-05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136256"/>
            <a:ext cx="9144000" cy="72174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1" baseline="0"/>
            </a:lvl1pPr>
          </a:lstStyle>
          <a:p>
            <a:r>
              <a:rPr lang="es-ES_tradnl" dirty="0"/>
              <a:t>T</a:t>
            </a:r>
            <a:r>
              <a:rPr lang="es-ES" dirty="0"/>
              <a:t>í</a:t>
            </a:r>
            <a:r>
              <a:rPr lang="es-ES_tradnl" dirty="0" err="1"/>
              <a:t>tulo</a:t>
            </a:r>
            <a:r>
              <a:rPr lang="es-ES_tradnl" dirty="0"/>
              <a:t> Mayúscula minúscula/ Tipografía Calibri/ Bold/ Cuerpo: 28/ Color: negro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/>
              <a:t>Tipografía Calibri/ Bold/ Cuerpo: 20/ Color: negro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79918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600"/>
            </a:lvl2pPr>
            <a:lvl3pPr>
              <a:defRPr sz="1400" baseline="0"/>
            </a:lvl3pPr>
            <a:lvl4pPr>
              <a:defRPr sz="1200" baseline="0"/>
            </a:lvl4pPr>
            <a:lvl5pPr>
              <a:defRPr sz="11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/>
              <a:t>Tipografía Calibri/ Regular/ Cuerpo: 18/ Color: negro</a:t>
            </a:r>
          </a:p>
          <a:p>
            <a:pPr lvl="1"/>
            <a:r>
              <a:rPr lang="es-ES_tradnl" dirty="0"/>
              <a:t>Tipografía Calibri/ Regular/ Cuerpo: 16/ Color: negro</a:t>
            </a:r>
          </a:p>
          <a:p>
            <a:pPr lvl="2"/>
            <a:r>
              <a:rPr lang="es-ES_tradnl" dirty="0"/>
              <a:t>Tipografía Calibri/ Regular/ Cuerpo: 14/ Color: negro</a:t>
            </a:r>
          </a:p>
          <a:p>
            <a:pPr lvl="3"/>
            <a:r>
              <a:rPr lang="es-ES_tradnl" dirty="0"/>
              <a:t>Tipografía Calibri/ Regular/ Cuerpo: 12/ Color: negro</a:t>
            </a:r>
          </a:p>
          <a:p>
            <a:pPr lvl="4"/>
            <a:r>
              <a:rPr lang="es-ES_tradnl" dirty="0"/>
              <a:t>Tipografía Calibri/ Regular/ Cuerpo: 11/ Color: negro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7" y="1535113"/>
            <a:ext cx="4041775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/>
              <a:t>Tipografía Calibri/ Bold/ Cuerpo: 20/ Color: negro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4645027" y="2174875"/>
            <a:ext cx="4041775" cy="379918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 baseline="0"/>
            </a:lvl3pPr>
            <a:lvl4pPr>
              <a:defRPr sz="12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/>
              <a:t>Tipografía Calibri/ Regular/ Cuerpo: 18/ Color: negro</a:t>
            </a:r>
          </a:p>
          <a:p>
            <a:pPr lvl="1"/>
            <a:r>
              <a:rPr lang="es-ES_tradnl" dirty="0"/>
              <a:t>Tipografía Calibri/ Regular/ Cuerpo: 16/ Color: negro</a:t>
            </a:r>
          </a:p>
          <a:p>
            <a:pPr lvl="2"/>
            <a:r>
              <a:rPr lang="es-ES_tradnl" dirty="0"/>
              <a:t>Tipografía Calibri/ Regular/ Cuerpo: 14/ Color: negro</a:t>
            </a:r>
          </a:p>
          <a:p>
            <a:pPr lvl="3"/>
            <a:r>
              <a:rPr lang="es-ES_tradnl" dirty="0"/>
              <a:t>Tipografía Calibri/ Regular/ Cuerpo: 12/ Color: negro</a:t>
            </a:r>
          </a:p>
          <a:p>
            <a:pPr lvl="4"/>
            <a:r>
              <a:rPr lang="es-ES_tradnl" dirty="0"/>
              <a:t>Tipografía Calibri/ Regular/ Cuerpo: 11/ Color: negro</a:t>
            </a:r>
            <a:endParaRPr lang="es-ES" dirty="0"/>
          </a:p>
        </p:txBody>
      </p:sp>
      <p:sp>
        <p:nvSpPr>
          <p:cNvPr id="12" name="Marcador de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312334"/>
            <a:ext cx="7536936" cy="38735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 baseline="0"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sz="1200" dirty="0"/>
              <a:t>Espacio opcional para epígrafes o comentarios/ Tipografía Calibri/ Regular/ Cuerpo: 12/ Color: negro</a:t>
            </a:r>
          </a:p>
          <a:p>
            <a:pPr lvl="0"/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1"/>
          </p:nvPr>
        </p:nvSpPr>
        <p:spPr>
          <a:xfrm>
            <a:off x="7010400" y="6356351"/>
            <a:ext cx="2133600" cy="366183"/>
          </a:xfrm>
        </p:spPr>
        <p:txBody>
          <a:bodyPr/>
          <a:lstStyle/>
          <a:p>
            <a:fld id="{8C6C731B-B68D-034F-8C43-896439074AB5}" type="slidenum">
              <a:rPr lang="es-ES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E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3955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REA 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lantillas_ppt_2018-05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136256"/>
            <a:ext cx="9144000" cy="721744"/>
          </a:xfrm>
          <a:prstGeom prst="rect">
            <a:avLst/>
          </a:prstGeom>
        </p:spPr>
      </p:pic>
      <p:sp>
        <p:nvSpPr>
          <p:cNvPr id="6" name="Título 5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1" baseline="0">
                <a:latin typeface="+mj-lt"/>
                <a:cs typeface="Ciutadella W04 Bold"/>
              </a:defRPr>
            </a:lvl1pPr>
          </a:lstStyle>
          <a:p>
            <a:r>
              <a:rPr lang="es-ES_tradnl" dirty="0"/>
              <a:t>T</a:t>
            </a:r>
            <a:r>
              <a:rPr lang="es-ES" dirty="0"/>
              <a:t>í</a:t>
            </a:r>
            <a:r>
              <a:rPr lang="es-ES_tradnl" dirty="0" err="1"/>
              <a:t>tulo</a:t>
            </a:r>
            <a:r>
              <a:rPr lang="es-ES_tradnl" dirty="0"/>
              <a:t> Mayúscula minúscula/ Tipografía Calibri/ Bold/ Cuerpo: 28/ Color: negro</a:t>
            </a:r>
            <a:endParaRPr lang="es-ES" dirty="0"/>
          </a:p>
        </p:txBody>
      </p:sp>
      <p:sp>
        <p:nvSpPr>
          <p:cNvPr id="9" name="Marcador de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312334"/>
            <a:ext cx="7536936" cy="38735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sz="1200" dirty="0"/>
              <a:t>Espacio opcional para epígrafes o comentarios/ Tipografía Calibri/ Regular/ Cuerpo: 12/ Color: negro</a:t>
            </a:r>
          </a:p>
          <a:p>
            <a:pPr lvl="0"/>
            <a:endParaRPr lang="es-ES"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>
          <a:xfrm>
            <a:off x="7010400" y="6356351"/>
            <a:ext cx="2133600" cy="366183"/>
          </a:xfrm>
        </p:spPr>
        <p:txBody>
          <a:bodyPr/>
          <a:lstStyle/>
          <a:p>
            <a:fld id="{8C6C731B-B68D-034F-8C43-896439074AB5}" type="slidenum">
              <a:rPr lang="es-ES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E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65946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s_ppt_2018-05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136256"/>
            <a:ext cx="9144000" cy="721744"/>
          </a:xfrm>
          <a:prstGeom prst="rect">
            <a:avLst/>
          </a:prstGeom>
        </p:spPr>
      </p:pic>
      <p:sp>
        <p:nvSpPr>
          <p:cNvPr id="7" name="Marcador de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312334"/>
            <a:ext cx="7536936" cy="38735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sz="1200" dirty="0"/>
              <a:t>Espacio opcional para epígrafes o comentarios/ Tipografía Calibri/ Regular/ Cuerpo: 12/ Color: negro</a:t>
            </a:r>
          </a:p>
          <a:p>
            <a:pPr lvl="0"/>
            <a:endParaRPr lang="es-ES"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>
          <a:xfrm>
            <a:off x="7010400" y="6356351"/>
            <a:ext cx="2133600" cy="366183"/>
          </a:xfrm>
        </p:spPr>
        <p:txBody>
          <a:bodyPr/>
          <a:lstStyle/>
          <a:p>
            <a:fld id="{8C6C731B-B68D-034F-8C43-896439074AB5}" type="slidenum">
              <a:rPr lang="es-ES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E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020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REA 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lantillas_ppt_2018-05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136256"/>
            <a:ext cx="9144000" cy="721744"/>
          </a:xfrm>
          <a:prstGeom prst="rect">
            <a:avLst/>
          </a:prstGeom>
        </p:spPr>
      </p:pic>
      <p:sp>
        <p:nvSpPr>
          <p:cNvPr id="5" name="Título 1"/>
          <p:cNvSpPr>
            <a:spLocks noGrp="1"/>
          </p:cNvSpPr>
          <p:nvPr>
            <p:ph type="title" hasCustomPrompt="1"/>
          </p:nvPr>
        </p:nvSpPr>
        <p:spPr>
          <a:xfrm>
            <a:off x="457218" y="273049"/>
            <a:ext cx="3008313" cy="116205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 baseline="0"/>
            </a:lvl1pPr>
          </a:lstStyle>
          <a:p>
            <a:pPr lvl="0"/>
            <a:r>
              <a:rPr lang="es-ES_tradnl" dirty="0"/>
              <a:t>Tipografía Calibri / Bold/ Cuerpo: 20/ Color: negro</a:t>
            </a:r>
          </a:p>
        </p:txBody>
      </p:sp>
      <p:sp>
        <p:nvSpPr>
          <p:cNvPr id="6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3575050" y="273063"/>
            <a:ext cx="5111750" cy="565739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dirty="0"/>
              <a:t>Tipografía Calibri/ Regular Cuerpo:32/ Color: negro</a:t>
            </a:r>
          </a:p>
          <a:p>
            <a:pPr lvl="1"/>
            <a:r>
              <a:rPr lang="es-ES_tradnl" dirty="0"/>
              <a:t>Tipografía Calibri/ Regular/ Cuerpo:28/ Color: negro</a:t>
            </a:r>
          </a:p>
          <a:p>
            <a:pPr lvl="2"/>
            <a:r>
              <a:rPr lang="es-ES_tradnl" dirty="0"/>
              <a:t>Tipografía Calibri/ Regular/ Cuerpo: 24/ Color: negro</a:t>
            </a:r>
          </a:p>
          <a:p>
            <a:pPr lvl="3"/>
            <a:r>
              <a:rPr lang="es-ES_tradnl" dirty="0"/>
              <a:t>Tipografía Calibri/ Regular/ Cuerpo:20/ Color: negro </a:t>
            </a:r>
          </a:p>
          <a:p>
            <a:pPr lvl="4"/>
            <a:r>
              <a:rPr lang="es-ES_tradnl" dirty="0"/>
              <a:t>Tipografía Calibri/ Regular/ Cuerpo:20/ Color: negro</a:t>
            </a:r>
            <a:endParaRPr lang="es-ES" dirty="0"/>
          </a:p>
        </p:txBody>
      </p:sp>
      <p:sp>
        <p:nvSpPr>
          <p:cNvPr id="8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457218" y="1435105"/>
            <a:ext cx="3008313" cy="44953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/>
              <a:t>Tipografía Calibri / Regular/ Cuerpo: 14/ Color: negro</a:t>
            </a:r>
          </a:p>
        </p:txBody>
      </p:sp>
      <p:sp>
        <p:nvSpPr>
          <p:cNvPr id="11" name="Marcador de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312334"/>
            <a:ext cx="7536936" cy="38735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200"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" sz="1200" dirty="0"/>
              <a:t>Espacio opcional para epígrafes o comentarios/ Tipografía Calibri/ Regular/ Cuerpo: 12/ Color: negro</a:t>
            </a:r>
          </a:p>
          <a:p>
            <a:pPr lvl="0"/>
            <a:endParaRPr lang="es-ES"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>
          <a:xfrm>
            <a:off x="7010400" y="6356351"/>
            <a:ext cx="2133600" cy="366183"/>
          </a:xfrm>
        </p:spPr>
        <p:txBody>
          <a:bodyPr/>
          <a:lstStyle/>
          <a:p>
            <a:fld id="{8C6C731B-B68D-034F-8C43-896439074AB5}" type="slidenum">
              <a:rPr lang="es-ES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E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3532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C6C731B-B68D-034F-8C43-896439074AB5}" type="slidenum">
              <a:rPr lang="es-ES" smtClean="0">
                <a:solidFill>
                  <a:srgbClr val="000000">
                    <a:tint val="75000"/>
                  </a:srgbClr>
                </a:solidFill>
              </a:rPr>
              <a:pPr defTabSz="457200"/>
              <a:t>‹Nº›</a:t>
            </a:fld>
            <a:endParaRPr lang="es-E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839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 smtClean="0"/>
              <a:t>Fuente: Movimiento CREA en base a datos de IPCVA.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Precio internacional de la vaca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C731B-B68D-034F-8C43-896439074AB5}" type="slidenum">
              <a:rPr lang="es-ES" smtClean="0">
                <a:solidFill>
                  <a:srgbClr val="000000">
                    <a:tint val="75000"/>
                  </a:srgbClr>
                </a:solidFill>
              </a:rPr>
              <a:pPr/>
              <a:t>1</a:t>
            </a:fld>
            <a:endParaRPr lang="es-ES">
              <a:solidFill>
                <a:srgbClr val="000000">
                  <a:tint val="75000"/>
                </a:srgbClr>
              </a:solidFill>
            </a:endParaRPr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65002549"/>
              </p:ext>
            </p:extLst>
          </p:nvPr>
        </p:nvGraphicFramePr>
        <p:xfrm>
          <a:off x="457200" y="1600202"/>
          <a:ext cx="8229600" cy="430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5997042" y="275169"/>
            <a:ext cx="2481943" cy="1325033"/>
          </a:xfrm>
          <a:prstGeom prst="rect">
            <a:avLst/>
          </a:prstGeom>
        </p:spPr>
        <p:txBody>
          <a:bodyPr wrap="square" rtlCol="0">
            <a:normAutofit/>
          </a:bodyPr>
          <a:lstStyle/>
          <a:p>
            <a:pPr defTabSz="457200"/>
            <a:endParaRPr lang="es-E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040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 smtClean="0"/>
              <a:t>Fuente: Movimiento CREA en base a datos de </a:t>
            </a:r>
            <a:r>
              <a:rPr lang="es-ES" dirty="0" err="1" smtClean="0"/>
              <a:t>Liniers</a:t>
            </a:r>
            <a:r>
              <a:rPr lang="es-ES" dirty="0" smtClean="0"/>
              <a:t> </a:t>
            </a:r>
            <a:r>
              <a:rPr lang="es-ES" dirty="0"/>
              <a:t> </a:t>
            </a:r>
            <a:r>
              <a:rPr lang="es-ES" dirty="0" smtClean="0"/>
              <a:t>y Entre Surcos y Corrales actualizados por empalme CREA.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Relación compra-venta invernada </a:t>
            </a:r>
            <a:r>
              <a:rPr lang="es-ES" dirty="0" smtClean="0"/>
              <a:t>instantánea 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C731B-B68D-034F-8C43-896439074AB5}" type="slidenum">
              <a:rPr lang="es-ES" smtClean="0"/>
              <a:pPr/>
              <a:t>2</a:t>
            </a:fld>
            <a:endParaRPr lang="es-ES"/>
          </a:p>
        </p:txBody>
      </p:sp>
      <p:graphicFrame>
        <p:nvGraphicFramePr>
          <p:cNvPr id="6" name="77 Gráfico">
            <a:extLst>
              <a:ext uri="{FF2B5EF4-FFF2-40B4-BE49-F238E27FC236}">
                <a16:creationId xmlns:a16="http://schemas.microsoft.com/office/drawing/2014/main" xmlns="" id="{00000000-0008-0000-0200-00004E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1150628"/>
              </p:ext>
            </p:extLst>
          </p:nvPr>
        </p:nvGraphicFramePr>
        <p:xfrm>
          <a:off x="457200" y="1600201"/>
          <a:ext cx="8229600" cy="430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80282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 smtClean="0"/>
              <a:t>Fuente: Movimiento CREA en base a datos de Secretaría de Agroindustria.</a:t>
            </a:r>
          </a:p>
          <a:p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Destino de la faena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C731B-B68D-034F-8C43-896439074AB5}" type="slidenum">
              <a:rPr lang="es-ES" smtClean="0"/>
              <a:pPr/>
              <a:t>3</a:t>
            </a:fld>
            <a:endParaRPr lang="es-ES"/>
          </a:p>
        </p:txBody>
      </p:sp>
      <p:sp>
        <p:nvSpPr>
          <p:cNvPr id="2" name="1 CuadroTexto"/>
          <p:cNvSpPr txBox="1"/>
          <p:nvPr/>
        </p:nvSpPr>
        <p:spPr>
          <a:xfrm>
            <a:off x="5871265" y="424317"/>
            <a:ext cx="2664296" cy="576064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r>
              <a:rPr lang="es-ES" sz="1600" b="0" dirty="0" smtClean="0"/>
              <a:t>*2019 a partir de estimaciones del área de ganadería de CREA</a:t>
            </a:r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38977278"/>
              </p:ext>
            </p:extLst>
          </p:nvPr>
        </p:nvGraphicFramePr>
        <p:xfrm>
          <a:off x="457200" y="1600200"/>
          <a:ext cx="8229600" cy="4306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81719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/>
              <a:t>Fuente: </a:t>
            </a:r>
            <a:r>
              <a:rPr lang="es-AR" dirty="0">
                <a:solidFill>
                  <a:prstClr val="black"/>
                </a:solidFill>
              </a:rPr>
              <a:t>Movimiento CREA en base a USDA.</a:t>
            </a:r>
          </a:p>
          <a:p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 de cambio real multilateral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C731B-B68D-034F-8C43-896439074AB5}" type="slidenum">
              <a:rPr lang="es-ES" smtClean="0"/>
              <a:pPr/>
              <a:t>4</a:t>
            </a:fld>
            <a:endParaRPr lang="es-ES"/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37040770"/>
              </p:ext>
            </p:extLst>
          </p:nvPr>
        </p:nvGraphicFramePr>
        <p:xfrm>
          <a:off x="457200" y="1600200"/>
          <a:ext cx="8229600" cy="4306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1838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s CREA 16.9_nueva">
  <a:themeElements>
    <a:clrScheme name="CREA">
      <a:dk1>
        <a:srgbClr val="000000"/>
      </a:dk1>
      <a:lt1>
        <a:srgbClr val="FFFFFF"/>
      </a:lt1>
      <a:dk2>
        <a:srgbClr val="5E554A"/>
      </a:dk2>
      <a:lt2>
        <a:srgbClr val="FFFFFF"/>
      </a:lt2>
      <a:accent1>
        <a:srgbClr val="FDA023"/>
      </a:accent1>
      <a:accent2>
        <a:srgbClr val="DA4B14"/>
      </a:accent2>
      <a:accent3>
        <a:srgbClr val="226871"/>
      </a:accent3>
      <a:accent4>
        <a:srgbClr val="52962B"/>
      </a:accent4>
      <a:accent5>
        <a:srgbClr val="968B83"/>
      </a:accent5>
      <a:accent6>
        <a:srgbClr val="C5D121"/>
      </a:accent6>
      <a:hlink>
        <a:srgbClr val="000000"/>
      </a:hlink>
      <a:folHlink>
        <a:srgbClr val="C8C8C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>
        <a:normAutofit/>
      </a:bodyPr>
      <a:lstStyle>
        <a:defPPr>
          <a:defRPr sz="1200" b="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114</Words>
  <Application>Microsoft Office PowerPoint</Application>
  <PresentationFormat>Presentación en pantalla (4:3)</PresentationFormat>
  <Paragraphs>21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plantillas CREA 16.9_nueva</vt:lpstr>
      <vt:lpstr>Precio internacional de la vaca</vt:lpstr>
      <vt:lpstr>Relación compra-venta invernada instantánea  </vt:lpstr>
      <vt:lpstr>Destino de la faena</vt:lpstr>
      <vt:lpstr>Tipo de cambio real multilateral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Precio internacional de la vaca</dc:title>
  <dc:creator>Usuario</dc:creator>
  <cp:lastModifiedBy>www.intercambiosvirtuales.org</cp:lastModifiedBy>
  <cp:revision>5</cp:revision>
  <dcterms:created xsi:type="dcterms:W3CDTF">2019-03-07T18:39:48Z</dcterms:created>
  <dcterms:modified xsi:type="dcterms:W3CDTF">2019-03-09T02:13:49Z</dcterms:modified>
</cp:coreProperties>
</file>