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99" r:id="rId1"/>
  </p:sldMasterIdLst>
  <p:notesMasterIdLst>
    <p:notesMasterId r:id="rId3"/>
  </p:notesMasterIdLst>
  <p:handoutMasterIdLst>
    <p:handoutMasterId r:id="rId4"/>
  </p:handoutMasterIdLst>
  <p:sldIdLst>
    <p:sldId id="373" r:id="rId2"/>
  </p:sldIdLst>
  <p:sldSz cx="9144000" cy="5143500" type="screen16x9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DC93E"/>
    <a:srgbClr val="FDCF64"/>
    <a:srgbClr val="15A14E"/>
    <a:srgbClr val="F9FFA6"/>
    <a:srgbClr val="FFFD78"/>
    <a:srgbClr val="941651"/>
    <a:srgbClr val="AB7942"/>
    <a:srgbClr val="D883FF"/>
    <a:srgbClr val="FF2F92"/>
    <a:srgbClr val="A0A07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9C7853C-536D-4A76-A0AE-DD22124D55A5}" styleName="Estilo temático 1 - Énfasis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Estilo temático 1 - Énfasis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113A9D2-9D6B-4929-AA2D-F23B5EE8CBE7}" styleName="Estilo temático 2 - Énfasis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75DCB02-9BB8-47FD-8907-85C794F793BA}" styleName="Estilo temático 1 - Énfasis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4C1A8A3-306A-4EB7-A6B1-4F7E0EB9C5D6}" styleName="Estilo medio 3 - Énfasis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7700"/>
    <p:restoredTop sz="92101" autoAdjust="0"/>
  </p:normalViewPr>
  <p:slideViewPr>
    <p:cSldViewPr snapToGrid="0" snapToObjects="1" showGuides="1">
      <p:cViewPr varScale="1">
        <p:scale>
          <a:sx n="129" d="100"/>
          <a:sy n="129" d="100"/>
        </p:scale>
        <p:origin x="-102" y="-34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notesViewPr>
    <p:cSldViewPr snapToGrid="0" snapToObjects="1" showGuides="1">
      <p:cViewPr varScale="1">
        <p:scale>
          <a:sx n="161" d="100"/>
          <a:sy n="161" d="100"/>
        </p:scale>
        <p:origin x="-5280" y="-12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1D9707-9A05-E142-A21D-7CD7C03A5834}" type="datetime1">
              <a:rPr lang="es-AR" smtClean="0"/>
              <a:pPr/>
              <a:t>04/09/2019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849FD7-7669-F047-B09D-30DF030D27C2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54283016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C0F19D-B7AE-C34B-8359-8B2301F530F8}" type="datetime1">
              <a:rPr lang="es-AR" smtClean="0"/>
              <a:pPr/>
              <a:t>04/09/2019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F12A01-97CF-9F4F-B5CA-993D3EBE45D6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78754601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12A01-97CF-9F4F-B5CA-993D3EBE45D6}" type="slidenum">
              <a:rPr lang="es-ES" smtClean="0"/>
              <a:pPr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7405124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bg>
      <p:bgPr>
        <a:blipFill rotWithShape="1"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 hasCustomPrompt="1"/>
          </p:nvPr>
        </p:nvSpPr>
        <p:spPr>
          <a:xfrm>
            <a:off x="3924409" y="2089238"/>
            <a:ext cx="4445052" cy="1102519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2800" b="1" baseline="0">
                <a:solidFill>
                  <a:schemeClr val="bg1"/>
                </a:solidFill>
              </a:defRPr>
            </a:lvl1pPr>
          </a:lstStyle>
          <a:p>
            <a:r>
              <a:rPr lang="es-ES_tradnl" dirty="0"/>
              <a:t>TÍTULO  MAYÚSCULA/ Tipografía Calibri/ Bold/ Cuerpo: 28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 hasCustomPrompt="1"/>
          </p:nvPr>
        </p:nvSpPr>
        <p:spPr>
          <a:xfrm>
            <a:off x="3924409" y="3268943"/>
            <a:ext cx="4445052" cy="13144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4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dirty="0"/>
              <a:t>Subtítulo  Mayúscula minúscula/ Tipografía Calibri/ Regular/ Cuerpo: 24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>
          <a:xfrm>
            <a:off x="7012558" y="4767263"/>
            <a:ext cx="2133600" cy="274637"/>
          </a:xfrm>
        </p:spPr>
        <p:txBody>
          <a:bodyPr/>
          <a:lstStyle/>
          <a:p>
            <a:fld id="{8C6C731B-B68D-034F-8C43-896439074AB5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7546803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ítulo y objetos">
    <p:bg>
      <p:bgPr>
        <a:blipFill rotWithShape="1"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ítulo 2"/>
          <p:cNvSpPr>
            <a:spLocks noGrp="1"/>
          </p:cNvSpPr>
          <p:nvPr>
            <p:ph type="subTitle" idx="1" hasCustomPrompt="1"/>
          </p:nvPr>
        </p:nvSpPr>
        <p:spPr>
          <a:xfrm>
            <a:off x="1677726" y="2731982"/>
            <a:ext cx="5808434" cy="131445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4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dirty="0"/>
              <a:t>Subtítulo sección Mayúscula minúscula/ Tipografía Calibri/ Regular/ Cuerpo: 24/</a:t>
            </a:r>
          </a:p>
          <a:p>
            <a:r>
              <a:rPr lang="es-ES_tradnl" dirty="0"/>
              <a:t>Color: negro</a:t>
            </a:r>
            <a:endParaRPr lang="es-ES" dirty="0"/>
          </a:p>
        </p:txBody>
      </p:sp>
      <p:sp>
        <p:nvSpPr>
          <p:cNvPr id="11" name="Título 10"/>
          <p:cNvSpPr>
            <a:spLocks noGrp="1"/>
          </p:cNvSpPr>
          <p:nvPr>
            <p:ph type="title" hasCustomPrompt="1"/>
          </p:nvPr>
        </p:nvSpPr>
        <p:spPr>
          <a:xfrm>
            <a:off x="1677726" y="1511134"/>
            <a:ext cx="5808434" cy="857250"/>
          </a:xfrm>
          <a:prstGeom prst="rect">
            <a:avLst/>
          </a:prstGeom>
        </p:spPr>
        <p:txBody>
          <a:bodyPr vert="horz">
            <a:normAutofit/>
          </a:bodyPr>
          <a:lstStyle>
            <a:lvl1pPr algn="ctr">
              <a:defRPr sz="2800" b="1">
                <a:solidFill>
                  <a:srgbClr val="FFFFFF"/>
                </a:solidFill>
              </a:defRPr>
            </a:lvl1pPr>
          </a:lstStyle>
          <a:p>
            <a:r>
              <a:rPr lang="es-ES_tradnl" dirty="0"/>
              <a:t>Título sección Mayúscula minúscula/ Tipografía Calibri/ Bold/ cuerpo: 28</a:t>
            </a:r>
            <a:endParaRPr lang="es-ES" dirty="0"/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0"/>
          </p:nvPr>
        </p:nvSpPr>
        <p:spPr>
          <a:xfrm>
            <a:off x="7012560" y="4767263"/>
            <a:ext cx="2133600" cy="274637"/>
          </a:xfrm>
        </p:spPr>
        <p:txBody>
          <a:bodyPr/>
          <a:lstStyle/>
          <a:p>
            <a:fld id="{8C6C731B-B68D-034F-8C43-896439074AB5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10491048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ítulo y objeto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 descr="plantillas_ppt_2018-05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4602192"/>
            <a:ext cx="9144000" cy="541308"/>
          </a:xfrm>
          <a:prstGeom prst="rect">
            <a:avLst/>
          </a:prstGeom>
        </p:spPr>
      </p:pic>
      <p:sp>
        <p:nvSpPr>
          <p:cNvPr id="3" name="Marcador de contenido 2"/>
          <p:cNvSpPr>
            <a:spLocks noGrp="1"/>
          </p:cNvSpPr>
          <p:nvPr>
            <p:ph idx="1" hasCustomPrompt="1"/>
          </p:nvPr>
        </p:nvSpPr>
        <p:spPr>
          <a:xfrm>
            <a:off x="457200" y="1200151"/>
            <a:ext cx="8229600" cy="322976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aseline="0"/>
            </a:lvl1pPr>
            <a:lvl2pPr>
              <a:defRPr sz="2000" baseline="0"/>
            </a:lvl2pPr>
            <a:lvl3pPr>
              <a:defRPr sz="1800"/>
            </a:lvl3pPr>
            <a:lvl4pPr>
              <a:defRPr sz="1600"/>
            </a:lvl4pPr>
            <a:lvl5pPr>
              <a:defRPr sz="1400" baseline="0"/>
            </a:lvl5pPr>
          </a:lstStyle>
          <a:p>
            <a:pPr lvl="0"/>
            <a:r>
              <a:rPr lang="es-ES_tradnl" dirty="0"/>
              <a:t>Tipografía Calibri/ Regular/ Cuerpo: 24/ Color: negro</a:t>
            </a:r>
          </a:p>
          <a:p>
            <a:pPr lvl="1"/>
            <a:r>
              <a:rPr lang="es-ES_tradnl" dirty="0"/>
              <a:t>Tipografía Calibri/ Regular/ Cuerpo: 20/ Color: negro </a:t>
            </a:r>
          </a:p>
          <a:p>
            <a:pPr lvl="2"/>
            <a:r>
              <a:rPr lang="es-ES_tradnl" dirty="0"/>
              <a:t>Tipografía Calibri/ Regular/ Cuerpo: 18/ Color: negro</a:t>
            </a:r>
          </a:p>
          <a:p>
            <a:pPr lvl="3"/>
            <a:r>
              <a:rPr lang="es-ES_tradnl" dirty="0"/>
              <a:t>Tipografía Calibri/ Regular/ Cuerpo: 16/ Color: negro</a:t>
            </a:r>
          </a:p>
          <a:p>
            <a:pPr lvl="4"/>
            <a:r>
              <a:rPr lang="es-ES_tradnl" dirty="0"/>
              <a:t>Tipografía Calibri/ Regular/ Cuerpo: 14/ Color: negro</a:t>
            </a:r>
            <a:endParaRPr lang="es-ES" dirty="0"/>
          </a:p>
        </p:txBody>
      </p:sp>
      <p:sp>
        <p:nvSpPr>
          <p:cNvPr id="7" name="Marcador de texto 6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4734250"/>
            <a:ext cx="7536936" cy="290513"/>
          </a:xfrm>
          <a:prstGeom prst="rect">
            <a:avLst/>
          </a:prstGeom>
        </p:spPr>
        <p:txBody>
          <a:bodyPr vert="horz"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200" baseline="0">
                <a:latin typeface="+mn-lt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s-ES" sz="1200" dirty="0"/>
              <a:t>Espacio opcional para epígrafes o comentarios / Tipografía Calibri/ Regular/ Cuerpo: 12/ Color: negro</a:t>
            </a:r>
          </a:p>
          <a:p>
            <a:pPr lvl="0"/>
            <a:endParaRPr lang="es-ES" dirty="0"/>
          </a:p>
        </p:txBody>
      </p:sp>
      <p:sp>
        <p:nvSpPr>
          <p:cNvPr id="8" name="Título 7"/>
          <p:cNvSpPr>
            <a:spLocks noGrp="1"/>
          </p:cNvSpPr>
          <p:nvPr>
            <p:ph type="title" hasCustomPrompt="1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 vert="horz">
            <a:normAutofit/>
          </a:bodyPr>
          <a:lstStyle>
            <a:lvl1pPr algn="l">
              <a:defRPr sz="2800" b="1" baseline="0"/>
            </a:lvl1pPr>
          </a:lstStyle>
          <a:p>
            <a:r>
              <a:rPr lang="es-ES_tradnl" dirty="0"/>
              <a:t>T</a:t>
            </a:r>
            <a:r>
              <a:rPr lang="es-ES" dirty="0"/>
              <a:t>í</a:t>
            </a:r>
            <a:r>
              <a:rPr lang="es-ES_tradnl" dirty="0" err="1"/>
              <a:t>tulo</a:t>
            </a:r>
            <a:r>
              <a:rPr lang="es-ES_tradnl" dirty="0"/>
              <a:t> Mayúscula minúscula/ Tipografía Calibri / Bold/ Cuerpo: 28/ Color: negro</a:t>
            </a:r>
            <a:endParaRPr lang="es-ES" dirty="0"/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1"/>
          </p:nvPr>
        </p:nvSpPr>
        <p:spPr>
          <a:xfrm>
            <a:off x="7010400" y="4767263"/>
            <a:ext cx="2133600" cy="274637"/>
          </a:xfrm>
        </p:spPr>
        <p:txBody>
          <a:bodyPr/>
          <a:lstStyle/>
          <a:p>
            <a:fld id="{8C6C731B-B68D-034F-8C43-896439074AB5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0989046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ítulo y objeto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 descr="plantillas_ppt_2018-05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4602192"/>
            <a:ext cx="9144000" cy="541308"/>
          </a:xfrm>
          <a:prstGeom prst="rect">
            <a:avLst/>
          </a:prstGeom>
        </p:spPr>
      </p:pic>
      <p:sp>
        <p:nvSpPr>
          <p:cNvPr id="5" name="Título 1"/>
          <p:cNvSpPr>
            <a:spLocks noGrp="1"/>
          </p:cNvSpPr>
          <p:nvPr>
            <p:ph type="title" hasCustomPrompt="1"/>
          </p:nvPr>
        </p:nvSpPr>
        <p:spPr>
          <a:xfrm>
            <a:off x="457199" y="3305176"/>
            <a:ext cx="8249294" cy="835772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800" b="1" cap="all" baseline="0">
                <a:latin typeface="+mj-lt"/>
              </a:defRPr>
            </a:lvl1pPr>
          </a:lstStyle>
          <a:p>
            <a:r>
              <a:rPr lang="es-ES_tradnl" dirty="0"/>
              <a:t>T</a:t>
            </a:r>
            <a:r>
              <a:rPr lang="es-ES" dirty="0"/>
              <a:t>í</a:t>
            </a:r>
            <a:r>
              <a:rPr lang="es-ES_tradnl" dirty="0" err="1"/>
              <a:t>tulo</a:t>
            </a:r>
            <a:r>
              <a:rPr lang="es-ES_tradnl" dirty="0"/>
              <a:t> </a:t>
            </a:r>
            <a:r>
              <a:rPr lang="es-ES_tradnl" dirty="0" err="1"/>
              <a:t>MAyÚSCULA</a:t>
            </a:r>
            <a:r>
              <a:rPr lang="es-ES_tradnl" dirty="0"/>
              <a:t>/ Tipografía Calibri/ BOLD/ cuerpo: 28/ COLOR: NEGRO</a:t>
            </a:r>
            <a:endParaRPr lang="es-ES" dirty="0"/>
          </a:p>
        </p:txBody>
      </p:sp>
      <p:sp>
        <p:nvSpPr>
          <p:cNvPr id="6" name="Marcador de texto 2"/>
          <p:cNvSpPr>
            <a:spLocks noGrp="1"/>
          </p:cNvSpPr>
          <p:nvPr>
            <p:ph type="body" idx="1" hasCustomPrompt="1"/>
          </p:nvPr>
        </p:nvSpPr>
        <p:spPr>
          <a:xfrm>
            <a:off x="457199" y="2180035"/>
            <a:ext cx="8249294" cy="112514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dirty="0"/>
              <a:t>Tipografía Calibri/ Regular/ Cuerpo 20/ Color: negro</a:t>
            </a:r>
          </a:p>
        </p:txBody>
      </p:sp>
      <p:sp>
        <p:nvSpPr>
          <p:cNvPr id="9" name="Marcador de texto 6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4734250"/>
            <a:ext cx="7536936" cy="290513"/>
          </a:xfrm>
          <a:prstGeom prst="rect">
            <a:avLst/>
          </a:prstGeom>
        </p:spPr>
        <p:txBody>
          <a:bodyPr vert="horz"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200">
                <a:latin typeface="+mn-lt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s-ES" sz="1200" dirty="0"/>
              <a:t>Espacio opcional para epígrafes o comentarios/ Tipografía Calibri/ Regular/ Cuerpo: 12/ Color: negro</a:t>
            </a:r>
          </a:p>
          <a:p>
            <a:pPr lvl="0"/>
            <a:endParaRPr lang="es-ES" dirty="0"/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1"/>
          </p:nvPr>
        </p:nvSpPr>
        <p:spPr>
          <a:xfrm>
            <a:off x="7204364" y="4767263"/>
            <a:ext cx="1939636" cy="274637"/>
          </a:xfrm>
        </p:spPr>
        <p:txBody>
          <a:bodyPr/>
          <a:lstStyle/>
          <a:p>
            <a:fld id="{8C6C731B-B68D-034F-8C43-896439074AB5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8434027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os objeto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 descr="plantillas_ppt_2018-05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4602192"/>
            <a:ext cx="9144000" cy="541308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2800" b="1"/>
            </a:lvl1pPr>
          </a:lstStyle>
          <a:p>
            <a:r>
              <a:rPr lang="es-ES_tradnl" dirty="0"/>
              <a:t>T</a:t>
            </a:r>
            <a:r>
              <a:rPr lang="es-ES" dirty="0"/>
              <a:t>í</a:t>
            </a:r>
            <a:r>
              <a:rPr lang="es-ES_tradnl" dirty="0" err="1"/>
              <a:t>tulo</a:t>
            </a:r>
            <a:r>
              <a:rPr lang="es-ES_tradnl" dirty="0"/>
              <a:t> Mayúscula minúscula/ Tipografía Calibri/ Bold/ Cuerpo: 28 / Color: negro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 hasCustomPrompt="1"/>
          </p:nvPr>
        </p:nvSpPr>
        <p:spPr>
          <a:xfrm>
            <a:off x="457200" y="1200152"/>
            <a:ext cx="4038600" cy="324224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 baseline="0"/>
            </a:lvl1pPr>
            <a:lvl2pPr>
              <a:defRPr sz="2000"/>
            </a:lvl2pPr>
            <a:lvl3pPr>
              <a:defRPr sz="1800" baseline="0"/>
            </a:lvl3pPr>
            <a:lvl4pPr>
              <a:defRPr sz="1600"/>
            </a:lvl4pPr>
            <a:lvl5pPr>
              <a:defRPr sz="14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dirty="0"/>
              <a:t>Tipografía Calibri/ Regular/ Cuerpo: 24/ Color: negro</a:t>
            </a:r>
          </a:p>
          <a:p>
            <a:pPr lvl="1"/>
            <a:r>
              <a:rPr lang="es-ES_tradnl" dirty="0"/>
              <a:t>Tipografía Calibri/ Regular/ Cuerpo: 20/ Color: negro</a:t>
            </a:r>
          </a:p>
          <a:p>
            <a:pPr lvl="2"/>
            <a:r>
              <a:rPr lang="es-ES_tradnl" dirty="0"/>
              <a:t>Tipografía Calibri/ Regular /Cuerpo: 18/ Color: negro</a:t>
            </a:r>
          </a:p>
          <a:p>
            <a:pPr lvl="3"/>
            <a:r>
              <a:rPr lang="es-ES_tradnl" dirty="0"/>
              <a:t>Tipografía Calibri/ Regular/ Cuerpo: 16/ Color: negro</a:t>
            </a:r>
          </a:p>
          <a:p>
            <a:pPr lvl="4"/>
            <a:r>
              <a:rPr lang="es-ES_tradnl" dirty="0"/>
              <a:t>Tipografía Calibri/ Regular/ Cuerpo: 14/ Color: negro</a:t>
            </a:r>
            <a:endParaRPr lang="es-ES" dirty="0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 hasCustomPrompt="1"/>
          </p:nvPr>
        </p:nvSpPr>
        <p:spPr>
          <a:xfrm>
            <a:off x="4648200" y="1200152"/>
            <a:ext cx="4038600" cy="324224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dirty="0"/>
              <a:t>Tipografía Calibri/ Regular/ Cuerpo: 24/ Color: negro</a:t>
            </a:r>
          </a:p>
          <a:p>
            <a:pPr lvl="1"/>
            <a:r>
              <a:rPr lang="es-ES_tradnl" dirty="0"/>
              <a:t>Tipografía Calibri/ </a:t>
            </a:r>
            <a:r>
              <a:rPr lang="es-ES_tradnl" dirty="0" err="1"/>
              <a:t>Regurlar</a:t>
            </a:r>
            <a:r>
              <a:rPr lang="es-ES_tradnl" dirty="0"/>
              <a:t>/ Cuerpo: 20/ Color: negro</a:t>
            </a:r>
          </a:p>
          <a:p>
            <a:pPr lvl="2"/>
            <a:r>
              <a:rPr lang="es-ES_tradnl" dirty="0"/>
              <a:t>Tipografía Calibri/ Regular/ Cuerpo: 18/ Color: negro</a:t>
            </a:r>
          </a:p>
          <a:p>
            <a:pPr lvl="3"/>
            <a:r>
              <a:rPr lang="es-ES_tradnl" dirty="0"/>
              <a:t>Tipografía Calibri/ Regular/ Cuerpo: 16/ Color: negro</a:t>
            </a:r>
          </a:p>
          <a:p>
            <a:pPr lvl="4"/>
            <a:r>
              <a:rPr lang="es-ES_tradnl" dirty="0"/>
              <a:t>Tipografía Calibri/ Regular/ Cuerpo: 14/ Color: negro</a:t>
            </a:r>
            <a:endParaRPr lang="es-ES" dirty="0"/>
          </a:p>
        </p:txBody>
      </p:sp>
      <p:sp>
        <p:nvSpPr>
          <p:cNvPr id="10" name="Marcador de texto 6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4734250"/>
            <a:ext cx="7536936" cy="290513"/>
          </a:xfrm>
          <a:prstGeom prst="rect">
            <a:avLst/>
          </a:prstGeom>
        </p:spPr>
        <p:txBody>
          <a:bodyPr vert="horz"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200" baseline="0">
                <a:latin typeface="+mn-lt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s-ES" sz="1200" dirty="0"/>
              <a:t>Espacio opcional para epígrafes o comentarios/ Tipografía Calibri/ Regular/ Cuerpo: 12/ Color: negro</a:t>
            </a:r>
          </a:p>
          <a:p>
            <a:pPr lvl="0"/>
            <a:endParaRPr lang="es-ES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1"/>
          </p:nvPr>
        </p:nvSpPr>
        <p:spPr>
          <a:xfrm>
            <a:off x="7010400" y="4767263"/>
            <a:ext cx="2133600" cy="274637"/>
          </a:xfrm>
        </p:spPr>
        <p:txBody>
          <a:bodyPr/>
          <a:lstStyle/>
          <a:p>
            <a:fld id="{8C6C731B-B68D-034F-8C43-896439074AB5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9188186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a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 descr="plantillas_ppt_2018-05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4602192"/>
            <a:ext cx="9144000" cy="541308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2800" b="1" baseline="0"/>
            </a:lvl1pPr>
          </a:lstStyle>
          <a:p>
            <a:r>
              <a:rPr lang="es-ES_tradnl" dirty="0"/>
              <a:t>T</a:t>
            </a:r>
            <a:r>
              <a:rPr lang="es-ES" dirty="0"/>
              <a:t>í</a:t>
            </a:r>
            <a:r>
              <a:rPr lang="es-ES_tradnl" dirty="0" err="1"/>
              <a:t>tulo</a:t>
            </a:r>
            <a:r>
              <a:rPr lang="es-ES_tradnl" dirty="0"/>
              <a:t> Mayúscula minúscula/ Tipografía Calibri/ Bold/ Cuerpo: 28/ Color: negro</a:t>
            </a:r>
            <a:endParaRPr lang="es-ES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 hasCustomPrompt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0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dirty="0"/>
              <a:t>Tipografía Calibri/ Bold/ Cuerpo: 20/ Color: negro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 hasCustomPrompt="1"/>
          </p:nvPr>
        </p:nvSpPr>
        <p:spPr>
          <a:xfrm>
            <a:off x="457200" y="1631156"/>
            <a:ext cx="4040188" cy="284939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 baseline="0"/>
            </a:lvl1pPr>
            <a:lvl2pPr>
              <a:defRPr sz="1600"/>
            </a:lvl2pPr>
            <a:lvl3pPr>
              <a:defRPr sz="1400" baseline="0"/>
            </a:lvl3pPr>
            <a:lvl4pPr>
              <a:defRPr sz="1200" baseline="0"/>
            </a:lvl4pPr>
            <a:lvl5pPr>
              <a:defRPr sz="1100" baseline="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dirty="0"/>
              <a:t>Tipografía Calibri/ Regular/ Cuerpo: 18/ Color: negro</a:t>
            </a:r>
          </a:p>
          <a:p>
            <a:pPr lvl="1"/>
            <a:r>
              <a:rPr lang="es-ES_tradnl" dirty="0"/>
              <a:t>Tipografía Calibri/ Regular/ Cuerpo: 16/ Color: negro</a:t>
            </a:r>
          </a:p>
          <a:p>
            <a:pPr lvl="2"/>
            <a:r>
              <a:rPr lang="es-ES_tradnl" dirty="0"/>
              <a:t>Tipografía Calibri/ Regular/ Cuerpo: 14/ Color: negro</a:t>
            </a:r>
          </a:p>
          <a:p>
            <a:pPr lvl="3"/>
            <a:r>
              <a:rPr lang="es-ES_tradnl" dirty="0"/>
              <a:t>Tipografía Calibri/ Regular/ Cuerpo: 12/ Color: negro</a:t>
            </a:r>
          </a:p>
          <a:p>
            <a:pPr lvl="4"/>
            <a:r>
              <a:rPr lang="es-ES_tradnl" dirty="0"/>
              <a:t>Tipografía Calibri/ Regular/ Cuerpo: 11/ Color: negro</a:t>
            </a:r>
            <a:endParaRPr lang="es-ES" dirty="0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0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dirty="0"/>
              <a:t>Tipografía Calibri/ Bold/ Cuerpo: 20/ Color: negro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 hasCustomPrompt="1"/>
          </p:nvPr>
        </p:nvSpPr>
        <p:spPr>
          <a:xfrm>
            <a:off x="4645026" y="1631156"/>
            <a:ext cx="4041775" cy="284939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 baseline="0"/>
            </a:lvl3pPr>
            <a:lvl4pPr>
              <a:defRPr sz="1200"/>
            </a:lvl4pPr>
            <a:lvl5pPr>
              <a:defRPr sz="11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dirty="0"/>
              <a:t>Tipografía Calibri/ Regular/ Cuerpo: 18/ Color: negro</a:t>
            </a:r>
          </a:p>
          <a:p>
            <a:pPr lvl="1"/>
            <a:r>
              <a:rPr lang="es-ES_tradnl" dirty="0"/>
              <a:t>Tipografía Calibri/ Regular/ Cuerpo: 16/ Color: negro</a:t>
            </a:r>
          </a:p>
          <a:p>
            <a:pPr lvl="2"/>
            <a:r>
              <a:rPr lang="es-ES_tradnl" dirty="0"/>
              <a:t>Tipografía Calibri/ Regular/ Cuerpo: 14/ Color: negro</a:t>
            </a:r>
          </a:p>
          <a:p>
            <a:pPr lvl="3"/>
            <a:r>
              <a:rPr lang="es-ES_tradnl" dirty="0"/>
              <a:t>Tipografía Calibri/ Regular/ Cuerpo: 12/ Color: negro</a:t>
            </a:r>
          </a:p>
          <a:p>
            <a:pPr lvl="4"/>
            <a:r>
              <a:rPr lang="es-ES_tradnl" dirty="0"/>
              <a:t>Tipografía Calibri/ Regular/ Cuerpo: 11/ Color: negro</a:t>
            </a:r>
            <a:endParaRPr lang="es-ES" dirty="0"/>
          </a:p>
        </p:txBody>
      </p:sp>
      <p:sp>
        <p:nvSpPr>
          <p:cNvPr id="12" name="Marcador de texto 6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4734250"/>
            <a:ext cx="7536936" cy="290513"/>
          </a:xfrm>
          <a:prstGeom prst="rect">
            <a:avLst/>
          </a:prstGeom>
        </p:spPr>
        <p:txBody>
          <a:bodyPr vert="horz"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200" baseline="0">
                <a:latin typeface="+mn-lt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s-ES" sz="1200" dirty="0"/>
              <a:t>Espacio opcional para epígrafes o comentarios/ Tipografía Calibri/ Regular/ Cuerpo: 12/ Color: negro</a:t>
            </a:r>
          </a:p>
          <a:p>
            <a:pPr lvl="0"/>
            <a:endParaRPr lang="es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1"/>
          </p:nvPr>
        </p:nvSpPr>
        <p:spPr>
          <a:xfrm>
            <a:off x="7010400" y="4767263"/>
            <a:ext cx="2133600" cy="274637"/>
          </a:xfrm>
        </p:spPr>
        <p:txBody>
          <a:bodyPr/>
          <a:lstStyle/>
          <a:p>
            <a:fld id="{8C6C731B-B68D-034F-8C43-896439074AB5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1695950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REA 1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 descr="plantillas_ppt_2018-05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4602192"/>
            <a:ext cx="9144000" cy="541308"/>
          </a:xfrm>
          <a:prstGeom prst="rect">
            <a:avLst/>
          </a:prstGeom>
        </p:spPr>
      </p:pic>
      <p:sp>
        <p:nvSpPr>
          <p:cNvPr id="6" name="Título 5"/>
          <p:cNvSpPr>
            <a:spLocks noGrp="1"/>
          </p:cNvSpPr>
          <p:nvPr>
            <p:ph type="title" hasCustomPrompt="1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2800" b="1" baseline="0">
                <a:latin typeface="+mj-lt"/>
                <a:cs typeface="Ciutadella W04 Bold"/>
              </a:defRPr>
            </a:lvl1pPr>
          </a:lstStyle>
          <a:p>
            <a:r>
              <a:rPr lang="es-ES_tradnl" dirty="0"/>
              <a:t>T</a:t>
            </a:r>
            <a:r>
              <a:rPr lang="es-ES" dirty="0"/>
              <a:t>í</a:t>
            </a:r>
            <a:r>
              <a:rPr lang="es-ES_tradnl" dirty="0" err="1"/>
              <a:t>tulo</a:t>
            </a:r>
            <a:r>
              <a:rPr lang="es-ES_tradnl" dirty="0"/>
              <a:t> Mayúscula minúscula/ Tipografía Calibri/ Bold/ Cuerpo: 28/ Color: negro</a:t>
            </a:r>
            <a:endParaRPr lang="es-ES" dirty="0"/>
          </a:p>
        </p:txBody>
      </p:sp>
      <p:sp>
        <p:nvSpPr>
          <p:cNvPr id="9" name="Marcador de texto 6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4734250"/>
            <a:ext cx="7536936" cy="290513"/>
          </a:xfrm>
          <a:prstGeom prst="rect">
            <a:avLst/>
          </a:prstGeom>
        </p:spPr>
        <p:txBody>
          <a:bodyPr vert="horz"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200">
                <a:latin typeface="+mn-lt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s-ES" sz="1200" dirty="0"/>
              <a:t>Espacio opcional para epígrafes o comentarios/ Tipografía Calibri/ Regular/ Cuerpo: 12/ Color: negro</a:t>
            </a:r>
          </a:p>
          <a:p>
            <a:pPr lvl="0"/>
            <a:endParaRPr lang="es-ES" dirty="0"/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1"/>
          </p:nvPr>
        </p:nvSpPr>
        <p:spPr>
          <a:xfrm>
            <a:off x="7010400" y="4767263"/>
            <a:ext cx="2133600" cy="274637"/>
          </a:xfrm>
        </p:spPr>
        <p:txBody>
          <a:bodyPr/>
          <a:lstStyle/>
          <a:p>
            <a:fld id="{8C6C731B-B68D-034F-8C43-896439074AB5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2687298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ítulo y objeto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plantillas_ppt_2018-05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4602192"/>
            <a:ext cx="9144000" cy="541308"/>
          </a:xfrm>
          <a:prstGeom prst="rect">
            <a:avLst/>
          </a:prstGeom>
        </p:spPr>
      </p:pic>
      <p:sp>
        <p:nvSpPr>
          <p:cNvPr id="7" name="Marcador de texto 6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4734250"/>
            <a:ext cx="7536936" cy="290513"/>
          </a:xfrm>
          <a:prstGeom prst="rect">
            <a:avLst/>
          </a:prstGeom>
        </p:spPr>
        <p:txBody>
          <a:bodyPr vert="horz"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200">
                <a:latin typeface="+mn-lt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s-ES" sz="1200" dirty="0"/>
              <a:t>Espacio opcional para epígrafes o comentarios/ Tipografía Calibri/ Regular/ Cuerpo: 12/ Color: negro</a:t>
            </a:r>
          </a:p>
          <a:p>
            <a:pPr lvl="0"/>
            <a:endParaRPr lang="es-ES" dirty="0"/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1"/>
          </p:nvPr>
        </p:nvSpPr>
        <p:spPr>
          <a:xfrm>
            <a:off x="7010400" y="4767263"/>
            <a:ext cx="2133600" cy="274637"/>
          </a:xfrm>
        </p:spPr>
        <p:txBody>
          <a:bodyPr/>
          <a:lstStyle/>
          <a:p>
            <a:fld id="{8C6C731B-B68D-034F-8C43-896439074AB5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4288391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REA 1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 descr="plantillas_ppt_2018-05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4602192"/>
            <a:ext cx="9144000" cy="541308"/>
          </a:xfrm>
          <a:prstGeom prst="rect">
            <a:avLst/>
          </a:prstGeom>
        </p:spPr>
      </p:pic>
      <p:sp>
        <p:nvSpPr>
          <p:cNvPr id="5" name="Título 1"/>
          <p:cNvSpPr>
            <a:spLocks noGrp="1"/>
          </p:cNvSpPr>
          <p:nvPr>
            <p:ph type="title" hasCustomPrompt="1"/>
          </p:nvPr>
        </p:nvSpPr>
        <p:spPr>
          <a:xfrm>
            <a:off x="457217" y="204787"/>
            <a:ext cx="3008313" cy="87153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000" b="1" baseline="0"/>
            </a:lvl1pPr>
          </a:lstStyle>
          <a:p>
            <a:pPr lvl="0"/>
            <a:r>
              <a:rPr lang="es-ES_tradnl" dirty="0"/>
              <a:t>Tipografía Calibri / Bold/ Cuerpo: 20/ Color: negro</a:t>
            </a:r>
          </a:p>
        </p:txBody>
      </p:sp>
      <p:sp>
        <p:nvSpPr>
          <p:cNvPr id="6" name="Marcador de contenido 2"/>
          <p:cNvSpPr>
            <a:spLocks noGrp="1"/>
          </p:cNvSpPr>
          <p:nvPr>
            <p:ph idx="1" hasCustomPrompt="1"/>
          </p:nvPr>
        </p:nvSpPr>
        <p:spPr>
          <a:xfrm>
            <a:off x="3575050" y="204797"/>
            <a:ext cx="5111750" cy="424304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aseline="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dirty="0"/>
              <a:t>Tipografía Calibri/ Regular Cuerpo:32/ Color: negro</a:t>
            </a:r>
          </a:p>
          <a:p>
            <a:pPr lvl="1"/>
            <a:r>
              <a:rPr lang="es-ES_tradnl" dirty="0"/>
              <a:t>Tipografía Calibri/ Regular/ Cuerpo:28/ Color: negro</a:t>
            </a:r>
          </a:p>
          <a:p>
            <a:pPr lvl="2"/>
            <a:r>
              <a:rPr lang="es-ES_tradnl" dirty="0"/>
              <a:t>Tipografía Calibri/ Regular/ Cuerpo: 24/ Color: negro</a:t>
            </a:r>
          </a:p>
          <a:p>
            <a:pPr lvl="3"/>
            <a:r>
              <a:rPr lang="es-ES_tradnl" dirty="0"/>
              <a:t>Tipografía Calibri/ Regular/ Cuerpo:20/ Color: negro </a:t>
            </a:r>
          </a:p>
          <a:p>
            <a:pPr lvl="4"/>
            <a:r>
              <a:rPr lang="es-ES_tradnl" dirty="0"/>
              <a:t>Tipografía Calibri/ Regular/ Cuerpo:20/ Color: negro</a:t>
            </a:r>
            <a:endParaRPr lang="es-ES" dirty="0"/>
          </a:p>
        </p:txBody>
      </p:sp>
      <p:sp>
        <p:nvSpPr>
          <p:cNvPr id="8" name="Marcador de texto 3"/>
          <p:cNvSpPr>
            <a:spLocks noGrp="1"/>
          </p:cNvSpPr>
          <p:nvPr>
            <p:ph type="body" sz="half" idx="2" hasCustomPrompt="1"/>
          </p:nvPr>
        </p:nvSpPr>
        <p:spPr>
          <a:xfrm>
            <a:off x="457217" y="1076329"/>
            <a:ext cx="3008313" cy="337151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dirty="0"/>
              <a:t>Tipografía Calibri / Regular/ Cuerpo: 14/ Color: negro</a:t>
            </a:r>
          </a:p>
        </p:txBody>
      </p:sp>
      <p:sp>
        <p:nvSpPr>
          <p:cNvPr id="11" name="Marcador de texto 6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4734250"/>
            <a:ext cx="7536936" cy="290513"/>
          </a:xfrm>
          <a:prstGeom prst="rect">
            <a:avLst/>
          </a:prstGeom>
        </p:spPr>
        <p:txBody>
          <a:bodyPr vert="horz"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200">
                <a:latin typeface="+mn-lt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s-ES" sz="1200" dirty="0"/>
              <a:t>Espacio opcional para epígrafes o comentarios/ Tipografía Calibri/ Regular/ Cuerpo: 12/ Color: negro</a:t>
            </a:r>
          </a:p>
          <a:p>
            <a:pPr lvl="0"/>
            <a:endParaRPr lang="es-ES" dirty="0"/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1"/>
          </p:nvPr>
        </p:nvSpPr>
        <p:spPr>
          <a:xfrm>
            <a:off x="7010400" y="4767263"/>
            <a:ext cx="2133600" cy="274637"/>
          </a:xfrm>
        </p:spPr>
        <p:txBody>
          <a:bodyPr/>
          <a:lstStyle/>
          <a:p>
            <a:fld id="{8C6C731B-B68D-034F-8C43-896439074AB5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9778895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ítulo y objeto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 descr="plantillas_ppt_2018-05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4602192"/>
            <a:ext cx="9144000" cy="541308"/>
          </a:xfrm>
          <a:prstGeom prst="rect">
            <a:avLst/>
          </a:prstGeom>
        </p:spPr>
      </p:pic>
      <p:sp>
        <p:nvSpPr>
          <p:cNvPr id="3" name="Título 1"/>
          <p:cNvSpPr>
            <a:spLocks noGrp="1"/>
          </p:cNvSpPr>
          <p:nvPr>
            <p:ph type="title" hasCustomPrompt="1"/>
          </p:nvPr>
        </p:nvSpPr>
        <p:spPr>
          <a:xfrm>
            <a:off x="1792288" y="3475078"/>
            <a:ext cx="5486400" cy="425054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000" b="1" baseline="0"/>
            </a:lvl1pPr>
          </a:lstStyle>
          <a:p>
            <a:r>
              <a:rPr lang="es-ES_tradnl" dirty="0"/>
              <a:t>T</a:t>
            </a:r>
            <a:r>
              <a:rPr lang="es-ES" dirty="0"/>
              <a:t>í</a:t>
            </a:r>
            <a:r>
              <a:rPr lang="es-ES_tradnl" dirty="0" err="1"/>
              <a:t>tulo</a:t>
            </a:r>
            <a:r>
              <a:rPr lang="es-ES_tradnl" dirty="0"/>
              <a:t> Mayúscula minúscula/ Tipografía Calibri/ Bold/ Cuerpo: 20 / Color: negro</a:t>
            </a:r>
            <a:endParaRPr lang="es-ES" dirty="0"/>
          </a:p>
        </p:txBody>
      </p:sp>
      <p:sp>
        <p:nvSpPr>
          <p:cNvPr id="5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334208"/>
            <a:ext cx="5486400" cy="30861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dirty="0"/>
              <a:t>Arrastre la imagen al marcador de posición o haga clic en el icono para agregar</a:t>
            </a:r>
            <a:endParaRPr lang="es-ES" dirty="0"/>
          </a:p>
        </p:txBody>
      </p:sp>
      <p:sp>
        <p:nvSpPr>
          <p:cNvPr id="6" name="Marcador de texto 3"/>
          <p:cNvSpPr>
            <a:spLocks noGrp="1"/>
          </p:cNvSpPr>
          <p:nvPr>
            <p:ph type="body" sz="half" idx="2" hasCustomPrompt="1"/>
          </p:nvPr>
        </p:nvSpPr>
        <p:spPr>
          <a:xfrm>
            <a:off x="1792288" y="3900138"/>
            <a:ext cx="5486400" cy="60364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dirty="0"/>
              <a:t>Tipografía Calibri/ Regular /Cuerpo: 14/ Color: negro</a:t>
            </a:r>
          </a:p>
        </p:txBody>
      </p:sp>
      <p:sp>
        <p:nvSpPr>
          <p:cNvPr id="10" name="Marcador de texto 6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4734250"/>
            <a:ext cx="7536936" cy="290513"/>
          </a:xfrm>
          <a:prstGeom prst="rect">
            <a:avLst/>
          </a:prstGeom>
        </p:spPr>
        <p:txBody>
          <a:bodyPr vert="horz"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200">
                <a:latin typeface="+mn-lt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s-ES" sz="1200" dirty="0"/>
              <a:t>Espacio opcional para epígrafes o comentarios/ Tipografía Calibri/ Regular/ Cuerpo: 12/ Color: negro</a:t>
            </a:r>
          </a:p>
          <a:p>
            <a:pPr lvl="0"/>
            <a:endParaRPr lang="es-ES" dirty="0"/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1"/>
          </p:nvPr>
        </p:nvSpPr>
        <p:spPr>
          <a:xfrm>
            <a:off x="7010400" y="4767263"/>
            <a:ext cx="2133600" cy="274637"/>
          </a:xfrm>
        </p:spPr>
        <p:txBody>
          <a:bodyPr/>
          <a:lstStyle/>
          <a:p>
            <a:fld id="{8C6C731B-B68D-034F-8C43-896439074AB5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2404299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blanco">
    <p:bg>
      <p:bgPr>
        <a:blipFill rotWithShape="1"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88167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6C731B-B68D-034F-8C43-896439074AB5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376140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0" r:id="rId1"/>
    <p:sldLayoutId id="2147484005" r:id="rId2"/>
    <p:sldLayoutId id="2147484024" r:id="rId3"/>
    <p:sldLayoutId id="2147484025" r:id="rId4"/>
    <p:sldLayoutId id="2147484006" r:id="rId5"/>
    <p:sldLayoutId id="2147484007" r:id="rId6"/>
    <p:sldLayoutId id="2147484008" r:id="rId7"/>
    <p:sldLayoutId id="2147484026" r:id="rId8"/>
    <p:sldLayoutId id="2147484009" r:id="rId9"/>
    <p:sldLayoutId id="2147484027" r:id="rId10"/>
    <p:sldLayoutId id="2147484015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9848" t="24228" r="19483" b="20815"/>
          <a:stretch/>
        </p:blipFill>
        <p:spPr bwMode="auto">
          <a:xfrm>
            <a:off x="2195284" y="556684"/>
            <a:ext cx="3972882" cy="40203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818" t="48768" r="84522" b="29899"/>
          <a:stretch/>
        </p:blipFill>
        <p:spPr bwMode="auto">
          <a:xfrm>
            <a:off x="567112" y="2566837"/>
            <a:ext cx="991791" cy="17937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0" name="CuadroTexto 39"/>
          <p:cNvSpPr txBox="1"/>
          <p:nvPr/>
        </p:nvSpPr>
        <p:spPr>
          <a:xfrm>
            <a:off x="268513" y="4625121"/>
            <a:ext cx="3853543" cy="309736"/>
          </a:xfrm>
          <a:prstGeom prst="rect">
            <a:avLst/>
          </a:prstGeom>
        </p:spPr>
        <p:txBody>
          <a:bodyPr wrap="none" rtlCol="0">
            <a:normAutofit/>
          </a:bodyPr>
          <a:lstStyle/>
          <a:p>
            <a:r>
              <a:rPr lang="es-AR" sz="1200" b="0" dirty="0"/>
              <a:t>Fuente: Radar Agrícola CREA</a:t>
            </a:r>
          </a:p>
        </p:txBody>
      </p:sp>
      <p:sp>
        <p:nvSpPr>
          <p:cNvPr id="28" name="4 Título"/>
          <p:cNvSpPr>
            <a:spLocks noGrp="1"/>
          </p:cNvSpPr>
          <p:nvPr>
            <p:ph type="title"/>
          </p:nvPr>
        </p:nvSpPr>
        <p:spPr>
          <a:xfrm>
            <a:off x="457200" y="206374"/>
            <a:ext cx="8229600" cy="1368425"/>
          </a:xfrm>
        </p:spPr>
        <p:txBody>
          <a:bodyPr/>
          <a:lstStyle/>
          <a:p>
            <a:r>
              <a:rPr lang="es-ES" sz="2200" dirty="0"/>
              <a:t>Negocio Agrícola 19/20</a:t>
            </a:r>
            <a:r>
              <a:rPr lang="es-ES" dirty="0"/>
              <a:t/>
            </a:r>
            <a:br>
              <a:rPr lang="es-ES" dirty="0"/>
            </a:br>
            <a:r>
              <a:rPr lang="es-ES" sz="1800" b="0" dirty="0"/>
              <a:t>IVEA soja</a:t>
            </a:r>
            <a:endParaRPr lang="es-ES" sz="2000" b="0" dirty="0"/>
          </a:p>
        </p:txBody>
      </p:sp>
      <p:sp>
        <p:nvSpPr>
          <p:cNvPr id="19" name="18 Rectángulo"/>
          <p:cNvSpPr/>
          <p:nvPr/>
        </p:nvSpPr>
        <p:spPr>
          <a:xfrm>
            <a:off x="6030686" y="2970384"/>
            <a:ext cx="2830285" cy="87308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s-ES" sz="2000" b="1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20" name="19 Rectángulo redondeado"/>
          <p:cNvSpPr/>
          <p:nvPr/>
        </p:nvSpPr>
        <p:spPr>
          <a:xfrm>
            <a:off x="6031736" y="865666"/>
            <a:ext cx="2840121" cy="345061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" name="20 CuadroTexto"/>
          <p:cNvSpPr txBox="1"/>
          <p:nvPr/>
        </p:nvSpPr>
        <p:spPr>
          <a:xfrm>
            <a:off x="7059207" y="3197139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b="1" dirty="0"/>
              <a:t>0,59 </a:t>
            </a:r>
          </a:p>
        </p:txBody>
      </p:sp>
      <p:sp>
        <p:nvSpPr>
          <p:cNvPr id="22" name="21 CuadroTexto"/>
          <p:cNvSpPr txBox="1"/>
          <p:nvPr/>
        </p:nvSpPr>
        <p:spPr>
          <a:xfrm>
            <a:off x="6525334" y="2956347"/>
            <a:ext cx="19283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/>
              <a:t>Soja - Arrendado</a:t>
            </a:r>
          </a:p>
        </p:txBody>
      </p:sp>
      <p:sp>
        <p:nvSpPr>
          <p:cNvPr id="23" name="22 CuadroTexto"/>
          <p:cNvSpPr txBox="1"/>
          <p:nvPr/>
        </p:nvSpPr>
        <p:spPr>
          <a:xfrm>
            <a:off x="6623308" y="3575477"/>
            <a:ext cx="159530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1000" dirty="0"/>
              <a:t>Ratio promedio ponderado</a:t>
            </a:r>
          </a:p>
        </p:txBody>
      </p:sp>
      <p:sp>
        <p:nvSpPr>
          <p:cNvPr id="24" name="23 CuadroTexto"/>
          <p:cNvSpPr txBox="1"/>
          <p:nvPr/>
        </p:nvSpPr>
        <p:spPr>
          <a:xfrm>
            <a:off x="6059893" y="1004089"/>
            <a:ext cx="3023757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i="1" dirty="0"/>
              <a:t> IVEA</a:t>
            </a:r>
            <a:r>
              <a:rPr lang="en-US" sz="1600" dirty="0"/>
              <a:t>: </a:t>
            </a:r>
            <a:r>
              <a:rPr lang="en-US" sz="1600" dirty="0" err="1"/>
              <a:t>relación</a:t>
            </a:r>
            <a:r>
              <a:rPr lang="en-US" sz="1600" dirty="0"/>
              <a:t> entre </a:t>
            </a:r>
            <a:r>
              <a:rPr lang="en-US" sz="1600" dirty="0" err="1"/>
              <a:t>Rinde</a:t>
            </a:r>
            <a:r>
              <a:rPr lang="en-US" sz="1600" dirty="0"/>
              <a:t> </a:t>
            </a:r>
            <a:r>
              <a:rPr lang="en-US" sz="1600" dirty="0" err="1"/>
              <a:t>Esperado</a:t>
            </a:r>
            <a:r>
              <a:rPr lang="en-US" sz="1600" dirty="0"/>
              <a:t> (RE) y </a:t>
            </a:r>
            <a:r>
              <a:rPr lang="en-US" sz="1600" dirty="0" err="1"/>
              <a:t>Rinde</a:t>
            </a:r>
            <a:r>
              <a:rPr lang="en-US" sz="1600" dirty="0"/>
              <a:t> de </a:t>
            </a:r>
            <a:r>
              <a:rPr lang="en-US" sz="1600" dirty="0" err="1"/>
              <a:t>Indiferencia</a:t>
            </a:r>
            <a:r>
              <a:rPr lang="en-US" sz="1600" dirty="0"/>
              <a:t> (RI), </a:t>
            </a:r>
            <a:r>
              <a:rPr lang="en-US" sz="1600" dirty="0" err="1"/>
              <a:t>por</a:t>
            </a:r>
            <a:r>
              <a:rPr lang="en-US" sz="1600" dirty="0"/>
              <a:t> </a:t>
            </a:r>
            <a:r>
              <a:rPr lang="en-US" sz="1600" dirty="0" err="1"/>
              <a:t>cultivo</a:t>
            </a:r>
            <a:r>
              <a:rPr lang="en-US" sz="1600" dirty="0"/>
              <a:t> y </a:t>
            </a:r>
            <a:r>
              <a:rPr lang="en-US" sz="1600" dirty="0" err="1"/>
              <a:t>distrito</a:t>
            </a:r>
            <a:r>
              <a:rPr lang="en-US" sz="1600" dirty="0"/>
              <a:t> local. </a:t>
            </a:r>
          </a:p>
          <a:p>
            <a:r>
              <a:rPr lang="en-US" sz="1600" dirty="0" err="1"/>
              <a:t>Valores</a:t>
            </a:r>
            <a:r>
              <a:rPr lang="en-US" sz="1600" dirty="0"/>
              <a:t> entre 0 y 1: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400" dirty="0"/>
              <a:t>1     RE &gt; RI (al </a:t>
            </a:r>
            <a:r>
              <a:rPr lang="en-US" sz="1400" dirty="0" err="1"/>
              <a:t>menos</a:t>
            </a:r>
            <a:r>
              <a:rPr lang="en-US" sz="1400" dirty="0"/>
              <a:t> </a:t>
            </a:r>
            <a:r>
              <a:rPr lang="en-US" sz="1400" dirty="0" err="1"/>
              <a:t>por</a:t>
            </a:r>
            <a:r>
              <a:rPr lang="en-US" sz="1400" dirty="0"/>
              <a:t> 50%)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400" dirty="0"/>
              <a:t>0,5, RE = RI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400" dirty="0"/>
              <a:t>0     RE &lt; RI (al </a:t>
            </a:r>
            <a:r>
              <a:rPr lang="en-US" sz="1400" dirty="0" err="1"/>
              <a:t>menos</a:t>
            </a:r>
            <a:r>
              <a:rPr lang="en-US" sz="1400" dirty="0"/>
              <a:t> </a:t>
            </a:r>
            <a:r>
              <a:rPr lang="en-US" sz="1400" dirty="0" err="1"/>
              <a:t>por</a:t>
            </a:r>
            <a:r>
              <a:rPr lang="en-US" sz="1400" dirty="0"/>
              <a:t> 50%)</a:t>
            </a:r>
            <a:endParaRPr lang="es-ES" sz="1400" dirty="0"/>
          </a:p>
        </p:txBody>
      </p:sp>
      <p:sp>
        <p:nvSpPr>
          <p:cNvPr id="4" name="3 Rectángulo redondeado"/>
          <p:cNvSpPr/>
          <p:nvPr/>
        </p:nvSpPr>
        <p:spPr>
          <a:xfrm>
            <a:off x="324157" y="2304122"/>
            <a:ext cx="1651699" cy="26462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2 CuadroTexto"/>
          <p:cNvSpPr txBox="1"/>
          <p:nvPr/>
        </p:nvSpPr>
        <p:spPr>
          <a:xfrm>
            <a:off x="496866" y="2281337"/>
            <a:ext cx="1148954" cy="287861"/>
          </a:xfrm>
          <a:prstGeom prst="rect">
            <a:avLst/>
          </a:prstGeom>
        </p:spPr>
        <p:txBody>
          <a:bodyPr wrap="none" rtlCol="0">
            <a:noAutofit/>
          </a:bodyPr>
          <a:lstStyle/>
          <a:p>
            <a:r>
              <a:rPr lang="es-ES" sz="1600" b="0" dirty="0"/>
              <a:t>Escala IVEA</a:t>
            </a:r>
          </a:p>
        </p:txBody>
      </p:sp>
      <p:sp>
        <p:nvSpPr>
          <p:cNvPr id="30" name="29 CuadroTexto"/>
          <p:cNvSpPr txBox="1"/>
          <p:nvPr/>
        </p:nvSpPr>
        <p:spPr>
          <a:xfrm>
            <a:off x="566678" y="1240317"/>
            <a:ext cx="1892871" cy="457200"/>
          </a:xfrm>
          <a:prstGeom prst="rect">
            <a:avLst/>
          </a:prstGeom>
        </p:spPr>
        <p:txBody>
          <a:bodyPr wrap="none" rtlCol="0">
            <a:noAutofit/>
          </a:bodyPr>
          <a:lstStyle/>
          <a:p>
            <a:r>
              <a:rPr lang="es-ES" sz="1600" b="0" dirty="0"/>
              <a:t>Campo arrendado, </a:t>
            </a:r>
          </a:p>
          <a:p>
            <a:r>
              <a:rPr lang="es-ES" sz="1600" b="0" dirty="0"/>
              <a:t>incluye GDF, GDV y GI</a:t>
            </a:r>
          </a:p>
          <a:p>
            <a:r>
              <a:rPr lang="es-ES" sz="1400" dirty="0"/>
              <a:t>Precio </a:t>
            </a:r>
            <a:r>
              <a:rPr lang="es-ES" sz="1400" b="1" dirty="0"/>
              <a:t>240 USD/T</a:t>
            </a:r>
          </a:p>
          <a:p>
            <a:r>
              <a:rPr lang="es-ES" sz="1400" dirty="0"/>
              <a:t>Rinde:</a:t>
            </a:r>
            <a:r>
              <a:rPr lang="es-ES" sz="1400" b="1" dirty="0"/>
              <a:t> 3,03 T/Ha</a:t>
            </a:r>
          </a:p>
        </p:txBody>
      </p:sp>
      <p:sp>
        <p:nvSpPr>
          <p:cNvPr id="31" name="30 Rectángulo redondeado"/>
          <p:cNvSpPr/>
          <p:nvPr/>
        </p:nvSpPr>
        <p:spPr>
          <a:xfrm>
            <a:off x="457200" y="1118234"/>
            <a:ext cx="2111829" cy="1163103"/>
          </a:xfrm>
          <a:prstGeom prst="roundRect">
            <a:avLst/>
          </a:prstGeom>
          <a:noFill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2" name="31 Rectángulo"/>
          <p:cNvSpPr/>
          <p:nvPr/>
        </p:nvSpPr>
        <p:spPr>
          <a:xfrm>
            <a:off x="382945" y="3267688"/>
            <a:ext cx="1352471" cy="3903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4112737065"/>
      </p:ext>
    </p:extLst>
  </p:cSld>
  <p:clrMapOvr>
    <a:masterClrMapping/>
  </p:clrMapOvr>
</p:sld>
</file>

<file path=ppt/theme/theme1.xml><?xml version="1.0" encoding="utf-8"?>
<a:theme xmlns:a="http://schemas.openxmlformats.org/drawingml/2006/main" name="plantillas CREA 16.9_nueva">
  <a:themeElements>
    <a:clrScheme name="CREA">
      <a:dk1>
        <a:srgbClr val="000000"/>
      </a:dk1>
      <a:lt1>
        <a:srgbClr val="FFFFFF"/>
      </a:lt1>
      <a:dk2>
        <a:srgbClr val="5E554A"/>
      </a:dk2>
      <a:lt2>
        <a:srgbClr val="FFFFFF"/>
      </a:lt2>
      <a:accent1>
        <a:srgbClr val="FDA023"/>
      </a:accent1>
      <a:accent2>
        <a:srgbClr val="DA4B14"/>
      </a:accent2>
      <a:accent3>
        <a:srgbClr val="226871"/>
      </a:accent3>
      <a:accent4>
        <a:srgbClr val="52962B"/>
      </a:accent4>
      <a:accent5>
        <a:srgbClr val="968B83"/>
      </a:accent5>
      <a:accent6>
        <a:srgbClr val="C5D121"/>
      </a:accent6>
      <a:hlink>
        <a:srgbClr val="000000"/>
      </a:hlink>
      <a:folHlink>
        <a:srgbClr val="C8C8C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>
        <a:normAutofit/>
      </a:bodyPr>
      <a:lstStyle>
        <a:defPPr>
          <a:defRPr sz="1200" b="0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13519</TotalTime>
  <Words>88</Words>
  <Application>Microsoft Office PowerPoint</Application>
  <PresentationFormat>Presentación en pantalla (16:9)</PresentationFormat>
  <Paragraphs>16</Paragraphs>
  <Slides>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plantillas CREA 16.9_nueva</vt:lpstr>
      <vt:lpstr>Negocio Agrícola 19/20 IVEA soja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ACME</dc:creator>
  <cp:lastModifiedBy>www.intercambiosvirtuales.org</cp:lastModifiedBy>
  <cp:revision>519</cp:revision>
  <cp:lastPrinted>2019-09-03T15:38:56Z</cp:lastPrinted>
  <dcterms:created xsi:type="dcterms:W3CDTF">2018-05-14T13:00:45Z</dcterms:created>
  <dcterms:modified xsi:type="dcterms:W3CDTF">2019-09-05T00:57:05Z</dcterms:modified>
</cp:coreProperties>
</file>