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99" r:id="rId1"/>
  </p:sldMasterIdLst>
  <p:notesMasterIdLst>
    <p:notesMasterId r:id="rId29"/>
  </p:notesMasterIdLst>
  <p:handoutMasterIdLst>
    <p:handoutMasterId r:id="rId30"/>
  </p:handoutMasterIdLst>
  <p:sldIdLst>
    <p:sldId id="269" r:id="rId2"/>
    <p:sldId id="279" r:id="rId3"/>
    <p:sldId id="399" r:id="rId4"/>
    <p:sldId id="376" r:id="rId5"/>
    <p:sldId id="397" r:id="rId6"/>
    <p:sldId id="398" r:id="rId7"/>
    <p:sldId id="280" r:id="rId8"/>
    <p:sldId id="354" r:id="rId9"/>
    <p:sldId id="377" r:id="rId10"/>
    <p:sldId id="356" r:id="rId11"/>
    <p:sldId id="380" r:id="rId12"/>
    <p:sldId id="357" r:id="rId13"/>
    <p:sldId id="381" r:id="rId14"/>
    <p:sldId id="400" r:id="rId15"/>
    <p:sldId id="382" r:id="rId16"/>
    <p:sldId id="401" r:id="rId17"/>
    <p:sldId id="402" r:id="rId18"/>
    <p:sldId id="404" r:id="rId19"/>
    <p:sldId id="405" r:id="rId20"/>
    <p:sldId id="406" r:id="rId21"/>
    <p:sldId id="407" r:id="rId22"/>
    <p:sldId id="408" r:id="rId23"/>
    <p:sldId id="409" r:id="rId24"/>
    <p:sldId id="383" r:id="rId25"/>
    <p:sldId id="410" r:id="rId26"/>
    <p:sldId id="411" r:id="rId27"/>
    <p:sldId id="353" r:id="rId28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5A14E"/>
    <a:srgbClr val="A0A07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4525" autoAdjust="0"/>
    <p:restoredTop sz="94660"/>
  </p:normalViewPr>
  <p:slideViewPr>
    <p:cSldViewPr snapToGrid="0" snapToObjects="1" showGuides="1">
      <p:cViewPr varScale="1">
        <p:scale>
          <a:sx n="128" d="100"/>
          <a:sy n="128" d="100"/>
        </p:scale>
        <p:origin x="-84" y="-3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 showGuides="1">
      <p:cViewPr varScale="1">
        <p:scale>
          <a:sx n="161" d="100"/>
          <a:sy n="161" d="100"/>
        </p:scale>
        <p:origin x="-5280" y="-12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D9707-9A05-E142-A21D-7CD7C03A5834}" type="datetime1">
              <a:rPr lang="es-AR" smtClean="0"/>
              <a:pPr/>
              <a:t>25/08/2021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49FD7-7669-F047-B09D-30DF030D27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428301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0F19D-B7AE-C34B-8359-8B2301F530F8}" type="datetime1">
              <a:rPr lang="es-AR" smtClean="0"/>
              <a:pPr/>
              <a:t>25/08/2021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12A01-97CF-9F4F-B5CA-993D3EBE45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875460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3924409" y="2089238"/>
            <a:ext cx="4445052" cy="110251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TÍTULO  MAYÚSCULA/ Tipografía Calibri/ Bold/ Cuerpo: 28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924409" y="3268943"/>
            <a:ext cx="4445052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Subtítulo  Mayúscula minúscula/ Tipografía Calibri/ Regular/ Cuerpo: 24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7012558" y="4767263"/>
            <a:ext cx="21336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5468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lantillas_ppt_2018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02192"/>
            <a:ext cx="9144000" cy="541308"/>
          </a:xfrm>
          <a:prstGeom prst="rect">
            <a:avLst/>
          </a:prstGeom>
        </p:spPr>
      </p:pic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1792288" y="3475078"/>
            <a:ext cx="5486400" cy="42505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 baseline="0"/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Mayúscula minúscula/ Tipografía Calibri/ Bold/ Cuerpo: 20 / Color: negro</a:t>
            </a:r>
            <a:endParaRPr lang="es-ES" dirty="0"/>
          </a:p>
        </p:txBody>
      </p:sp>
      <p:sp>
        <p:nvSpPr>
          <p:cNvPr id="5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334208"/>
            <a:ext cx="5486400" cy="30861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dirty="0"/>
              <a:t>Arrastre la imagen al marcador de posición o haga clic en el icono para agregar</a:t>
            </a:r>
            <a:endParaRPr lang="es-ES" dirty="0"/>
          </a:p>
        </p:txBody>
      </p:sp>
      <p:sp>
        <p:nvSpPr>
          <p:cNvPr id="6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3900138"/>
            <a:ext cx="5486400" cy="603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Tipografía Calibri/ Regular /Cuerpo: 14/ Color: negro</a:t>
            </a:r>
          </a:p>
        </p:txBody>
      </p:sp>
      <p:sp>
        <p:nvSpPr>
          <p:cNvPr id="10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734250"/>
            <a:ext cx="7536936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1200" dirty="0"/>
              <a:t>Espacio opcional para epígrafes o comentarios/ Tipografía Calibri/ Regular/ Cuerpo: 12/ Color: negro</a:t>
            </a:r>
          </a:p>
          <a:p>
            <a:pPr lvl="0"/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40429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81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677726" y="2731982"/>
            <a:ext cx="5808434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Subtítulo sección Mayúscula minúscula/ Tipografía Calibri/ Regular/ Cuerpo: 24/</a:t>
            </a:r>
          </a:p>
          <a:p>
            <a:r>
              <a:rPr lang="es-ES_tradnl" dirty="0"/>
              <a:t>Color: negro</a:t>
            </a:r>
            <a:endParaRPr lang="es-ES" dirty="0"/>
          </a:p>
        </p:txBody>
      </p:sp>
      <p:sp>
        <p:nvSpPr>
          <p:cNvPr id="11" name="Título 10"/>
          <p:cNvSpPr>
            <a:spLocks noGrp="1"/>
          </p:cNvSpPr>
          <p:nvPr>
            <p:ph type="title" hasCustomPrompt="1"/>
          </p:nvPr>
        </p:nvSpPr>
        <p:spPr>
          <a:xfrm>
            <a:off x="1677726" y="1511134"/>
            <a:ext cx="5808434" cy="857250"/>
          </a:xfrm>
          <a:prstGeom prst="rect">
            <a:avLst/>
          </a:prstGeom>
        </p:spPr>
        <p:txBody>
          <a:bodyPr vert="horz">
            <a:normAutofit/>
          </a:bodyPr>
          <a:lstStyle>
            <a:lvl1pPr algn="ctr"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es-ES_tradnl" dirty="0"/>
              <a:t>Título sección Mayúscula minúscula/ Tipografía Calibri/ Bold/ cuerpo: 28</a:t>
            </a:r>
            <a:endParaRPr lang="es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7012560" y="4767263"/>
            <a:ext cx="21336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049104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s_ppt_2018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02192"/>
            <a:ext cx="9144000" cy="541308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2297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000" baseline="0"/>
            </a:lvl2pPr>
            <a:lvl3pPr>
              <a:defRPr sz="1800"/>
            </a:lvl3pPr>
            <a:lvl4pPr>
              <a:defRPr sz="1600"/>
            </a:lvl4pPr>
            <a:lvl5pPr>
              <a:defRPr sz="1400" baseline="0"/>
            </a:lvl5pPr>
          </a:lstStyle>
          <a:p>
            <a:pPr lvl="0"/>
            <a:r>
              <a:rPr lang="es-ES_tradnl" dirty="0"/>
              <a:t>Tipografía Calibri/ Regular/ Cuerpo: 24/ Color: negro</a:t>
            </a:r>
          </a:p>
          <a:p>
            <a:pPr lvl="1"/>
            <a:r>
              <a:rPr lang="es-ES_tradnl" dirty="0"/>
              <a:t>Tipografía Calibri/ Regular/ Cuerpo: 20/ Color: negro </a:t>
            </a:r>
          </a:p>
          <a:p>
            <a:pPr lvl="2"/>
            <a:r>
              <a:rPr lang="es-ES_tradnl" dirty="0"/>
              <a:t>Tipografía Calibri/ Regular/ Cuerpo: 18/ Color: negro</a:t>
            </a:r>
          </a:p>
          <a:p>
            <a:pPr lvl="3"/>
            <a:r>
              <a:rPr lang="es-ES_tradnl" dirty="0"/>
              <a:t>Tipografía Calibri/ Regular/ Cuerpo: 16/ Color: negro</a:t>
            </a:r>
          </a:p>
          <a:p>
            <a:pPr lvl="4"/>
            <a:r>
              <a:rPr lang="es-ES_tradnl" dirty="0"/>
              <a:t>Tipografía Calibri/ Regular/ Cuerpo: 14/ Color: negro</a:t>
            </a: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734250"/>
            <a:ext cx="7536936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aseline="0"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1200" dirty="0"/>
              <a:t>Espacio opcional para epígrafes o comentarios / Tipografía Calibri/ Regular/ Cuerpo: 12/ Color: negro</a:t>
            </a:r>
          </a:p>
          <a:p>
            <a:pPr lvl="0"/>
            <a:endParaRPr lang="es-ES" dirty="0"/>
          </a:p>
        </p:txBody>
      </p:sp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2800" b="1" baseline="0"/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Mayúscula minúscula/ Tipografía Calibri / Bold/ Cuerpo: 28/ Color: negro</a:t>
            </a:r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989046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lantillas_ppt_2018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02192"/>
            <a:ext cx="9144000" cy="541308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457199" y="3305176"/>
            <a:ext cx="8249294" cy="83577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800" b="1" cap="all" baseline="0">
                <a:latin typeface="+mj-lt"/>
              </a:defRPr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</a:t>
            </a:r>
            <a:r>
              <a:rPr lang="es-ES_tradnl" dirty="0" err="1"/>
              <a:t>MAyÚSCULA</a:t>
            </a:r>
            <a:r>
              <a:rPr lang="es-ES_tradnl" dirty="0"/>
              <a:t>/ Tipografía Calibri/ BOLD/ cuerpo: 28/ COLOR: NEGRO</a:t>
            </a:r>
            <a:endParaRPr lang="es-ES" dirty="0"/>
          </a:p>
        </p:txBody>
      </p:sp>
      <p:sp>
        <p:nvSpPr>
          <p:cNvPr id="6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457199" y="2180035"/>
            <a:ext cx="8249294" cy="11251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/>
              <a:t>Tipografía Calibri/ Regular/ Cuerpo 20/ Color: negro</a:t>
            </a:r>
          </a:p>
        </p:txBody>
      </p:sp>
      <p:sp>
        <p:nvSpPr>
          <p:cNvPr id="9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734250"/>
            <a:ext cx="7536936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1200" dirty="0"/>
              <a:t>Espacio opcional para epígrafes o comentarios/ Tipografía Calibri/ Regular/ Cuerpo: 12/ Color: negro</a:t>
            </a:r>
          </a:p>
          <a:p>
            <a:pPr lvl="0"/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7204364" y="4767263"/>
            <a:ext cx="1939636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43402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lantillas_ppt_2018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02192"/>
            <a:ext cx="9144000" cy="5413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/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Mayúscula minúscula/ Tipografía Calibri/ Bold/ Cuerpo: 28 / Color: negro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457200" y="1200152"/>
            <a:ext cx="4038600" cy="32422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000"/>
            </a:lvl2pPr>
            <a:lvl3pPr>
              <a:defRPr sz="1800" baseline="0"/>
            </a:lvl3pPr>
            <a:lvl4pPr>
              <a:defRPr sz="1600"/>
            </a:lvl4pPr>
            <a:lvl5pPr>
              <a:defRPr sz="14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Tipografía Calibri/ Regular/ Cuerpo: 24/ Color: negro</a:t>
            </a:r>
          </a:p>
          <a:p>
            <a:pPr lvl="1"/>
            <a:r>
              <a:rPr lang="es-ES_tradnl" dirty="0"/>
              <a:t>Tipografía Calibri/ Regular/ Cuerpo: 20/ Color: negro</a:t>
            </a:r>
          </a:p>
          <a:p>
            <a:pPr lvl="2"/>
            <a:r>
              <a:rPr lang="es-ES_tradnl" dirty="0"/>
              <a:t>Tipografía Calibri/ Regular /Cuerpo: 18/ Color: negro</a:t>
            </a:r>
          </a:p>
          <a:p>
            <a:pPr lvl="3"/>
            <a:r>
              <a:rPr lang="es-ES_tradnl" dirty="0"/>
              <a:t>Tipografía Calibri/ Regular/ Cuerpo: 16/ Color: negro</a:t>
            </a:r>
          </a:p>
          <a:p>
            <a:pPr lvl="4"/>
            <a:r>
              <a:rPr lang="es-ES_tradnl" dirty="0"/>
              <a:t>Tipografía Calibri/ Regular/ Cuerpo: 14/ Color: negro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4648200" y="1200152"/>
            <a:ext cx="4038600" cy="32422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Tipografía Calibri/ Regular/ Cuerpo: 24/ Color: negro</a:t>
            </a:r>
          </a:p>
          <a:p>
            <a:pPr lvl="1"/>
            <a:r>
              <a:rPr lang="es-ES_tradnl" dirty="0"/>
              <a:t>Tipografía Calibri/ </a:t>
            </a:r>
            <a:r>
              <a:rPr lang="es-ES_tradnl" dirty="0" err="1"/>
              <a:t>Regurlar</a:t>
            </a:r>
            <a:r>
              <a:rPr lang="es-ES_tradnl" dirty="0"/>
              <a:t>/ Cuerpo: 20/ Color: negro</a:t>
            </a:r>
          </a:p>
          <a:p>
            <a:pPr lvl="2"/>
            <a:r>
              <a:rPr lang="es-ES_tradnl" dirty="0"/>
              <a:t>Tipografía Calibri/ Regular/ Cuerpo: 18/ Color: negro</a:t>
            </a:r>
          </a:p>
          <a:p>
            <a:pPr lvl="3"/>
            <a:r>
              <a:rPr lang="es-ES_tradnl" dirty="0"/>
              <a:t>Tipografía Calibri/ Regular/ Cuerpo: 16/ Color: negro</a:t>
            </a:r>
          </a:p>
          <a:p>
            <a:pPr lvl="4"/>
            <a:r>
              <a:rPr lang="es-ES_tradnl" dirty="0"/>
              <a:t>Tipografía Calibri/ Regular/ Cuerpo: 14/ Color: negro</a:t>
            </a:r>
            <a:endParaRPr lang="es-ES" dirty="0"/>
          </a:p>
        </p:txBody>
      </p:sp>
      <p:sp>
        <p:nvSpPr>
          <p:cNvPr id="10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734250"/>
            <a:ext cx="7536936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aseline="0"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1200" dirty="0"/>
              <a:t>Espacio opcional para epígrafes o comentarios/ Tipografía Calibri/ Regular/ Cuerpo: 12/ Color: negro</a:t>
            </a:r>
          </a:p>
          <a:p>
            <a:pPr lvl="0"/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18818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plantillas_ppt_2018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02192"/>
            <a:ext cx="9144000" cy="5413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 baseline="0"/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Mayúscula minúscula/ Tipografía Calibri/ Bold/ Cuerpo: 28/ Color: negro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Tipografía Calibri/ Bold/ Cuerpo: 20/ Color: negro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457200" y="1631156"/>
            <a:ext cx="4040188" cy="28493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1600"/>
            </a:lvl2pPr>
            <a:lvl3pPr>
              <a:defRPr sz="1400" baseline="0"/>
            </a:lvl3pPr>
            <a:lvl4pPr>
              <a:defRPr sz="1200" baseline="0"/>
            </a:lvl4pPr>
            <a:lvl5pPr>
              <a:defRPr sz="11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Tipografía Calibri/ Regular/ Cuerpo: 18/ Color: negro</a:t>
            </a:r>
          </a:p>
          <a:p>
            <a:pPr lvl="1"/>
            <a:r>
              <a:rPr lang="es-ES_tradnl" dirty="0"/>
              <a:t>Tipografía Calibri/ Regular/ Cuerpo: 16/ Color: negro</a:t>
            </a:r>
          </a:p>
          <a:p>
            <a:pPr lvl="2"/>
            <a:r>
              <a:rPr lang="es-ES_tradnl" dirty="0"/>
              <a:t>Tipografía Calibri/ Regular/ Cuerpo: 14/ Color: negro</a:t>
            </a:r>
          </a:p>
          <a:p>
            <a:pPr lvl="3"/>
            <a:r>
              <a:rPr lang="es-ES_tradnl" dirty="0"/>
              <a:t>Tipografía Calibri/ Regular/ Cuerpo: 12/ Color: negro</a:t>
            </a:r>
          </a:p>
          <a:p>
            <a:pPr lvl="4"/>
            <a:r>
              <a:rPr lang="es-ES_tradnl" dirty="0"/>
              <a:t>Tipografía Calibri/ Regular/ Cuerpo: 11/ Color: negro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Tipografía Calibri/ Bold/ Cuerpo: 20/ Color: negro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4645026" y="1631156"/>
            <a:ext cx="4041775" cy="28493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 baseline="0"/>
            </a:lvl3pPr>
            <a:lvl4pPr>
              <a:defRPr sz="12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Tipografía Calibri/ Regular/ Cuerpo: 18/ Color: negro</a:t>
            </a:r>
          </a:p>
          <a:p>
            <a:pPr lvl="1"/>
            <a:r>
              <a:rPr lang="es-ES_tradnl" dirty="0"/>
              <a:t>Tipografía Calibri/ Regular/ Cuerpo: 16/ Color: negro</a:t>
            </a:r>
          </a:p>
          <a:p>
            <a:pPr lvl="2"/>
            <a:r>
              <a:rPr lang="es-ES_tradnl" dirty="0"/>
              <a:t>Tipografía Calibri/ Regular/ Cuerpo: 14/ Color: negro</a:t>
            </a:r>
          </a:p>
          <a:p>
            <a:pPr lvl="3"/>
            <a:r>
              <a:rPr lang="es-ES_tradnl" dirty="0"/>
              <a:t>Tipografía Calibri/ Regular/ Cuerpo: 12/ Color: negro</a:t>
            </a:r>
          </a:p>
          <a:p>
            <a:pPr lvl="4"/>
            <a:r>
              <a:rPr lang="es-ES_tradnl" dirty="0"/>
              <a:t>Tipografía Calibri/ Regular/ Cuerpo: 11/ Color: negro</a:t>
            </a:r>
            <a:endParaRPr lang="es-ES" dirty="0"/>
          </a:p>
        </p:txBody>
      </p:sp>
      <p:sp>
        <p:nvSpPr>
          <p:cNvPr id="12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734250"/>
            <a:ext cx="7536936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aseline="0"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1200" dirty="0"/>
              <a:t>Espacio opcional para epígrafes o comentarios/ Tipografía Calibri/ Regular/ Cuerpo: 12/ Color: negro</a:t>
            </a:r>
          </a:p>
          <a:p>
            <a:pPr lvl="0"/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69595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REA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lantillas_ppt_2018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02192"/>
            <a:ext cx="9144000" cy="541308"/>
          </a:xfrm>
          <a:prstGeom prst="rect">
            <a:avLst/>
          </a:prstGeom>
        </p:spPr>
      </p:pic>
      <p:sp>
        <p:nvSpPr>
          <p:cNvPr id="6" name="Título 5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 baseline="0">
                <a:latin typeface="+mj-lt"/>
                <a:cs typeface="Ciutadella W04 Bold"/>
              </a:defRPr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Mayúscula minúscula/ Tipografía Calibri/ Bold/ Cuerpo: 28/ Color: negro</a:t>
            </a:r>
            <a:endParaRPr lang="es-ES" dirty="0"/>
          </a:p>
        </p:txBody>
      </p:sp>
      <p:sp>
        <p:nvSpPr>
          <p:cNvPr id="9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734250"/>
            <a:ext cx="7536936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1200" dirty="0"/>
              <a:t>Espacio opcional para epígrafes o comentarios/ Tipografía Calibri/ Regular/ Cuerpo: 12/ Color: negro</a:t>
            </a:r>
          </a:p>
          <a:p>
            <a:pPr lvl="0"/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68729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lantillas_ppt_2018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02192"/>
            <a:ext cx="9144000" cy="541308"/>
          </a:xfrm>
          <a:prstGeom prst="rect">
            <a:avLst/>
          </a:prstGeom>
        </p:spPr>
      </p:pic>
      <p:sp>
        <p:nvSpPr>
          <p:cNvPr id="7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734250"/>
            <a:ext cx="7536936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1200" dirty="0"/>
              <a:t>Espacio opcional para epígrafes o comentarios/ Tipografía Calibri/ Regular/ Cuerpo: 12/ Color: negro</a:t>
            </a:r>
          </a:p>
          <a:p>
            <a:pPr lvl="0"/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28839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REA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lantillas_ppt_2018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02192"/>
            <a:ext cx="9144000" cy="541308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457217" y="204787"/>
            <a:ext cx="3008313" cy="8715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 baseline="0"/>
            </a:lvl1pPr>
          </a:lstStyle>
          <a:p>
            <a:pPr lvl="0"/>
            <a:r>
              <a:rPr lang="es-ES_tradnl" dirty="0"/>
              <a:t>Tipografía Calibri / Bold/ Cuerpo: 20/ Color: negro</a:t>
            </a:r>
          </a:p>
        </p:txBody>
      </p:sp>
      <p:sp>
        <p:nvSpPr>
          <p:cNvPr id="6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3575050" y="204797"/>
            <a:ext cx="5111750" cy="42430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aseline="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Tipografía Calibri/ Regular Cuerpo:32/ Color: negro</a:t>
            </a:r>
          </a:p>
          <a:p>
            <a:pPr lvl="1"/>
            <a:r>
              <a:rPr lang="es-ES_tradnl" dirty="0"/>
              <a:t>Tipografía Calibri/ Regular/ Cuerpo:28/ Color: negro</a:t>
            </a:r>
          </a:p>
          <a:p>
            <a:pPr lvl="2"/>
            <a:r>
              <a:rPr lang="es-ES_tradnl" dirty="0"/>
              <a:t>Tipografía Calibri/ Regular/ Cuerpo: 24/ Color: negro</a:t>
            </a:r>
          </a:p>
          <a:p>
            <a:pPr lvl="3"/>
            <a:r>
              <a:rPr lang="es-ES_tradnl" dirty="0"/>
              <a:t>Tipografía Calibri/ Regular/ Cuerpo:20/ Color: negro </a:t>
            </a:r>
          </a:p>
          <a:p>
            <a:pPr lvl="4"/>
            <a:r>
              <a:rPr lang="es-ES_tradnl" dirty="0"/>
              <a:t>Tipografía Calibri/ Regular/ Cuerpo:20/ Color: negro</a:t>
            </a:r>
            <a:endParaRPr lang="es-ES" dirty="0"/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17" y="1076329"/>
            <a:ext cx="3008313" cy="33715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Tipografía Calibri / Regular/ Cuerpo: 14/ Color: negro</a:t>
            </a:r>
          </a:p>
        </p:txBody>
      </p:sp>
      <p:sp>
        <p:nvSpPr>
          <p:cNvPr id="11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734250"/>
            <a:ext cx="7536936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1200" dirty="0"/>
              <a:t>Espacio opcional para epígrafes o comentarios/ Tipografía Calibri/ Regular/ Cuerpo: 12/ Color: negro</a:t>
            </a:r>
          </a:p>
          <a:p>
            <a:pPr lvl="0"/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77889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C731B-B68D-034F-8C43-896439074AB5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7614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5" r:id="rId2"/>
    <p:sldLayoutId id="2147484024" r:id="rId3"/>
    <p:sldLayoutId id="2147484025" r:id="rId4"/>
    <p:sldLayoutId id="2147484006" r:id="rId5"/>
    <p:sldLayoutId id="2147484007" r:id="rId6"/>
    <p:sldLayoutId id="2147484008" r:id="rId7"/>
    <p:sldLayoutId id="2147484026" r:id="rId8"/>
    <p:sldLayoutId id="2147484009" r:id="rId9"/>
    <p:sldLayoutId id="2147484027" r:id="rId10"/>
    <p:sldLayoutId id="2147484015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95808" y="1501069"/>
            <a:ext cx="4835127" cy="1102519"/>
          </a:xfrm>
        </p:spPr>
        <p:txBody>
          <a:bodyPr>
            <a:normAutofit/>
          </a:bodyPr>
          <a:lstStyle/>
          <a:p>
            <a:r>
              <a:rPr lang="es-AR" dirty="0"/>
              <a:t>GEASO SOJA </a:t>
            </a:r>
            <a:br>
              <a:rPr lang="es-AR" dirty="0"/>
            </a:br>
            <a:r>
              <a:rPr lang="es-AR" dirty="0"/>
              <a:t>Resultados 2020-2021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</a:t>
            </a:fld>
            <a:endParaRPr lang="es-ES"/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xmlns="" id="{1D714879-C6A5-45D1-B0EC-F9F1F0025F82}"/>
              </a:ext>
            </a:extLst>
          </p:cNvPr>
          <p:cNvSpPr txBox="1">
            <a:spLocks/>
          </p:cNvSpPr>
          <p:nvPr/>
        </p:nvSpPr>
        <p:spPr>
          <a:xfrm>
            <a:off x="3893344" y="2571750"/>
            <a:ext cx="4371975" cy="16557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sz="2000" dirty="0">
                <a:solidFill>
                  <a:schemeClr val="bg1"/>
                </a:solidFill>
              </a:rPr>
              <a:t>Ing. Agr. Agustín </a:t>
            </a:r>
            <a:r>
              <a:rPr lang="es-AR" sz="2000" dirty="0" err="1">
                <a:solidFill>
                  <a:schemeClr val="bg1"/>
                </a:solidFill>
              </a:rPr>
              <a:t>Giorno</a:t>
            </a:r>
            <a:endParaRPr lang="es-AR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sz="2000" dirty="0">
                <a:solidFill>
                  <a:schemeClr val="bg1"/>
                </a:solidFill>
              </a:rPr>
              <a:t>Coordinador GEASO – Zona Sudoeste</a:t>
            </a:r>
          </a:p>
          <a:p>
            <a:pPr marL="0" indent="0">
              <a:buNone/>
            </a:pPr>
            <a:r>
              <a:rPr lang="es-AR" sz="2000" dirty="0">
                <a:solidFill>
                  <a:schemeClr val="bg1"/>
                </a:solidFill>
              </a:rPr>
              <a:t>CREA</a:t>
            </a:r>
          </a:p>
        </p:txBody>
      </p:sp>
    </p:spTree>
    <p:extLst>
      <p:ext uri="{BB962C8B-B14F-4D97-AF65-F5344CB8AC3E}">
        <p14:creationId xmlns:p14="http://schemas.microsoft.com/office/powerpoint/2010/main" xmlns="" val="429683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36C58FEF-D66D-474D-81C6-7F123908DB68}"/>
              </a:ext>
            </a:extLst>
          </p:cNvPr>
          <p:cNvSpPr txBox="1">
            <a:spLocks/>
          </p:cNvSpPr>
          <p:nvPr/>
        </p:nvSpPr>
        <p:spPr>
          <a:xfrm>
            <a:off x="513119" y="147142"/>
            <a:ext cx="8080811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General 2020-2021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C0D51FF-A3B5-4361-9FC6-2E3313D37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682" y="835816"/>
            <a:ext cx="4625900" cy="379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88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6B9D1B21-1C3D-4B55-9525-248C966C05AF}"/>
              </a:ext>
            </a:extLst>
          </p:cNvPr>
          <p:cNvSpPr txBox="1">
            <a:spLocks/>
          </p:cNvSpPr>
          <p:nvPr/>
        </p:nvSpPr>
        <p:spPr>
          <a:xfrm>
            <a:off x="646470" y="1478627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Fecha de Siembra</a:t>
            </a:r>
          </a:p>
          <a:p>
            <a:r>
              <a:rPr lang="es-AR" sz="3600" dirty="0"/>
              <a:t>Resultados GEASO 2020-2021</a:t>
            </a:r>
          </a:p>
          <a:p>
            <a:r>
              <a:rPr lang="es-AR" sz="3600" dirty="0"/>
              <a:t>¡EN BAJA DENSIDAD!</a:t>
            </a:r>
          </a:p>
        </p:txBody>
      </p:sp>
    </p:spTree>
    <p:extLst>
      <p:ext uri="{BB962C8B-B14F-4D97-AF65-F5344CB8AC3E}">
        <p14:creationId xmlns:p14="http://schemas.microsoft.com/office/powerpoint/2010/main" xmlns="" val="2903623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348809" y="147142"/>
            <a:ext cx="8502294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Amanecer - Olavarría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3F2509D-0F5C-48C6-932A-B28E46F89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60" y="1048813"/>
            <a:ext cx="4410340" cy="342264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63D10BF2-F6E3-4E7E-8EC7-79E8DEAF6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069" y="1050666"/>
            <a:ext cx="4407952" cy="342079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C3F68FAC-B6B8-4267-B2DC-1B3A8437D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2032" y="0"/>
            <a:ext cx="1351967" cy="116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576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348809" y="147142"/>
            <a:ext cx="8502294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Amanecer - Olavarría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B9ECBDD0-B170-4A3F-A57F-D1986C8DA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898" y="702899"/>
            <a:ext cx="6242482" cy="384052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C2EB3014-E5FA-4DEA-8520-CA8AF91C12D6}"/>
              </a:ext>
            </a:extLst>
          </p:cNvPr>
          <p:cNvSpPr txBox="1"/>
          <p:nvPr/>
        </p:nvSpPr>
        <p:spPr>
          <a:xfrm>
            <a:off x="47235" y="4386262"/>
            <a:ext cx="9144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FS: valor-p &lt; 0,05</a:t>
            </a:r>
          </a:p>
          <a:p>
            <a:r>
              <a:rPr lang="es-AR" sz="1200" dirty="0"/>
              <a:t>Cultivar: valor-p &lt;0,10</a:t>
            </a:r>
          </a:p>
          <a:p>
            <a:r>
              <a:rPr lang="es-AR" sz="1200" dirty="0"/>
              <a:t>FS x Cultivar: valor-p &gt;0,10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FCBF42A8-210A-4D6E-92A9-215480B86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380" y="1164327"/>
            <a:ext cx="1677679" cy="144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536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6B9D1B21-1C3D-4B55-9525-248C966C05AF}"/>
              </a:ext>
            </a:extLst>
          </p:cNvPr>
          <p:cNvSpPr txBox="1">
            <a:spLocks/>
          </p:cNvSpPr>
          <p:nvPr/>
        </p:nvSpPr>
        <p:spPr>
          <a:xfrm>
            <a:off x="646470" y="1478627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Densidad y Cultivares</a:t>
            </a:r>
          </a:p>
          <a:p>
            <a:r>
              <a:rPr lang="es-AR" sz="3600" dirty="0"/>
              <a:t>Resultados GEASO 2020-2021</a:t>
            </a:r>
          </a:p>
        </p:txBody>
      </p:sp>
    </p:spTree>
    <p:extLst>
      <p:ext uri="{BB962C8B-B14F-4D97-AF65-F5344CB8AC3E}">
        <p14:creationId xmlns:p14="http://schemas.microsoft.com/office/powerpoint/2010/main" xmlns="" val="1512755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228600" y="147142"/>
            <a:ext cx="8622503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Refugio – Coronel Pringles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120B688-9F78-4817-A4EB-067F2F41B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765" y="767869"/>
            <a:ext cx="5410927" cy="380080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C27E7CF1-264B-4D29-9B40-CF9B6EBA4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692" y="960995"/>
            <a:ext cx="1795684" cy="154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284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228600" y="147142"/>
            <a:ext cx="8622503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Refugio – Coronel Pringles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8F0C7226-8D79-4AFA-A5D9-F02FEA954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617" y="756250"/>
            <a:ext cx="5466868" cy="384010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911500BD-72CE-47E8-9BD0-90B0F699D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9634" y="960995"/>
            <a:ext cx="1795684" cy="154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424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228600" y="147142"/>
            <a:ext cx="8622503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Refugio – Coronel Pringles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32723D94-67E0-4572-A183-DD6E812E5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036" y="788029"/>
            <a:ext cx="5950212" cy="381033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61E9342E-1330-4DDD-8567-D32E81F04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320" y="3494518"/>
            <a:ext cx="2392680" cy="56388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82488174-6CA2-46E7-B0F6-7148F601D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248" y="1230787"/>
            <a:ext cx="1557069" cy="134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454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228600" y="147142"/>
            <a:ext cx="8622503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Amanecer - Olavarría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BB13570-EFFA-48AB-9FF7-76E696DC2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047" y="756250"/>
            <a:ext cx="5442369" cy="382289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1D8349BC-BFD8-4724-9C5A-A6437F42C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8192" y="1101337"/>
            <a:ext cx="1738567" cy="149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166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228600" y="147142"/>
            <a:ext cx="8622503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Amanecer - Olavarría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E408ED2C-493E-47F3-81AB-A1D20E366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53" y="756250"/>
            <a:ext cx="5416862" cy="380497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C4C87F50-1BF7-4A09-AF42-D80817B47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8192" y="1101337"/>
            <a:ext cx="1738567" cy="149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494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Resultados 2020-2021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1197E2CF-01AE-4F0B-8B42-9A8CCD8A5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875" y="1020278"/>
            <a:ext cx="1674688" cy="100973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E03F6BF6-D432-4F8E-B90B-FF9BB9BE0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844" y="3307786"/>
            <a:ext cx="1244146" cy="124414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A533AAB5-0307-48BD-B462-C9E417D03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6882" y="2275289"/>
            <a:ext cx="1939156" cy="100973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E6E56592-5AE2-480E-9EE3-09FD980689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2832"/>
          <a:stretch/>
        </p:blipFill>
        <p:spPr>
          <a:xfrm>
            <a:off x="6514911" y="3344712"/>
            <a:ext cx="1819714" cy="124039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A6699146-777F-4041-9804-DA64BA35C7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0889" y="4669732"/>
            <a:ext cx="1211143" cy="4783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604A228-C1E3-4B69-9CD5-832D0E0E4D7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8667" b="18666"/>
          <a:stretch/>
        </p:blipFill>
        <p:spPr>
          <a:xfrm>
            <a:off x="194954" y="900350"/>
            <a:ext cx="1833871" cy="133261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3599B066-AE44-46AC-90AE-979AC4CE58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0062" y="1102037"/>
            <a:ext cx="2669412" cy="74248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AF1183A6-C679-432F-AD7B-1BE55E65E7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2675" y="778285"/>
            <a:ext cx="1445163" cy="140139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EE8EE8BB-2A09-41CB-B102-F1443D9A8E5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5036" t="75111" r="5885" b="15642"/>
          <a:stretch/>
        </p:blipFill>
        <p:spPr>
          <a:xfrm>
            <a:off x="275085" y="3511704"/>
            <a:ext cx="3407839" cy="74635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D791CE4F-1EC4-4403-8323-85B2BD4F5F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4911" y="2026680"/>
            <a:ext cx="1919614" cy="140139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D8B66A3A-BEDE-471D-ACFF-A30A0D003A5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0024" y="2309935"/>
            <a:ext cx="2633151" cy="104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8898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228600" y="147142"/>
            <a:ext cx="8622503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Amanecer - Olavarría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F997B9C7-48CE-49F2-92BD-3C979FB3E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644" y="744599"/>
            <a:ext cx="5822413" cy="373231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B6C9926-4924-4E2C-A027-480D63229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320" y="3497210"/>
            <a:ext cx="2392680" cy="56388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9BCBEA83-8693-406B-BFB4-0A3302358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163" y="1101337"/>
            <a:ext cx="1516596" cy="130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626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6B9D1B21-1C3D-4B55-9525-248C966C05AF}"/>
              </a:ext>
            </a:extLst>
          </p:cNvPr>
          <p:cNvSpPr txBox="1">
            <a:spLocks/>
          </p:cNvSpPr>
          <p:nvPr/>
        </p:nvSpPr>
        <p:spPr>
          <a:xfrm>
            <a:off x="646470" y="1478627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Fertilización Soja</a:t>
            </a:r>
          </a:p>
          <a:p>
            <a:r>
              <a:rPr lang="es-AR" sz="3600" dirty="0"/>
              <a:t>Resultados GEASO 2020-2021</a:t>
            </a:r>
          </a:p>
        </p:txBody>
      </p:sp>
    </p:spTree>
    <p:extLst>
      <p:ext uri="{BB962C8B-B14F-4D97-AF65-F5344CB8AC3E}">
        <p14:creationId xmlns:p14="http://schemas.microsoft.com/office/powerpoint/2010/main" xmlns="" val="1941561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228600" y="147142"/>
            <a:ext cx="8622503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Refugio – Cnel. Pringles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DA20BDC1-379A-4563-9FA4-FC32BB773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18" y="789282"/>
            <a:ext cx="4992632" cy="375775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7CE6A089-2475-4EAD-8DDF-74926C9E5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822" y="2890553"/>
            <a:ext cx="2956560" cy="86868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9FAF7E6D-5803-45F1-91A8-16A036803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326" y="960995"/>
            <a:ext cx="1795684" cy="154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237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6B9D1B21-1C3D-4B55-9525-248C966C05AF}"/>
              </a:ext>
            </a:extLst>
          </p:cNvPr>
          <p:cNvSpPr txBox="1">
            <a:spLocks/>
          </p:cNvSpPr>
          <p:nvPr/>
        </p:nvSpPr>
        <p:spPr>
          <a:xfrm>
            <a:off x="646470" y="1478627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 err="1"/>
              <a:t>Fitoestimulantes</a:t>
            </a:r>
            <a:r>
              <a:rPr lang="es-AR" sz="3600" dirty="0"/>
              <a:t> y Fungicida</a:t>
            </a:r>
          </a:p>
          <a:p>
            <a:r>
              <a:rPr lang="es-AR" sz="3600" dirty="0"/>
              <a:t>Resultados GEASO 2020-2021</a:t>
            </a:r>
          </a:p>
        </p:txBody>
      </p:sp>
    </p:spTree>
    <p:extLst>
      <p:ext uri="{BB962C8B-B14F-4D97-AF65-F5344CB8AC3E}">
        <p14:creationId xmlns:p14="http://schemas.microsoft.com/office/powerpoint/2010/main" xmlns="" val="3101292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228600" y="147142"/>
            <a:ext cx="8622503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Tratamiento de Semillas – Top </a:t>
            </a:r>
            <a:r>
              <a:rPr lang="es-AR" sz="3600" dirty="0" err="1"/>
              <a:t>Seed</a:t>
            </a:r>
            <a:endParaRPr lang="es-AR" sz="36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98B1F2E-7D56-456F-9005-AD4BA1C41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104" y="851032"/>
            <a:ext cx="6040405" cy="363066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7F6FA89F-B02A-401B-BC23-7FE862CF4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" y="1800225"/>
            <a:ext cx="1289091" cy="126987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8F12CBE0-4293-4944-9C7D-DA7DF7B14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8555" y="1802264"/>
            <a:ext cx="1475433" cy="126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193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228600" y="147142"/>
            <a:ext cx="8622503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Aplicación Foliar – El Refugio (C. Pringles)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D6F98E67-772B-4AB3-ABFE-C62A337B9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722" y="848267"/>
            <a:ext cx="5505165" cy="368230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AA48C90F-1632-4B23-9D46-AA59DC908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207" y="1164327"/>
            <a:ext cx="1795684" cy="154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515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2F66226-0C5E-4BA5-969F-E6816EEEE8D4}"/>
              </a:ext>
            </a:extLst>
          </p:cNvPr>
          <p:cNvSpPr txBox="1">
            <a:spLocks/>
          </p:cNvSpPr>
          <p:nvPr/>
        </p:nvSpPr>
        <p:spPr>
          <a:xfrm>
            <a:off x="228600" y="147142"/>
            <a:ext cx="8622503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Aplicación Foliar – Los Corrales (G. Lamadrid)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AC579D-7565-4987-9F74-E8BBD3FF45BE}"/>
              </a:ext>
            </a:extLst>
          </p:cNvPr>
          <p:cNvSpPr txBox="1"/>
          <p:nvPr/>
        </p:nvSpPr>
        <p:spPr>
          <a:xfrm>
            <a:off x="3886200" y="1164327"/>
            <a:ext cx="264319" cy="221456"/>
          </a:xfrm>
          <a:prstGeom prst="rect">
            <a:avLst/>
          </a:prstGeom>
        </p:spPr>
        <p:txBody>
          <a:bodyPr wrap="none" rtlCol="0">
            <a:normAutofit fontScale="92500" lnSpcReduction="20000"/>
          </a:bodyPr>
          <a:lstStyle/>
          <a:p>
            <a:r>
              <a:rPr lang="es-AR" sz="1100" b="1" dirty="0"/>
              <a:t>*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6710015-1FA5-4131-952B-040C39007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390" y="848267"/>
            <a:ext cx="5505165" cy="36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99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95808" y="1501069"/>
            <a:ext cx="4835127" cy="1102519"/>
          </a:xfrm>
        </p:spPr>
        <p:txBody>
          <a:bodyPr>
            <a:normAutofit/>
          </a:bodyPr>
          <a:lstStyle/>
          <a:p>
            <a:r>
              <a:rPr lang="es-AR" dirty="0"/>
              <a:t>GEASO SOJA</a:t>
            </a:r>
            <a:br>
              <a:rPr lang="es-AR" dirty="0"/>
            </a:br>
            <a:r>
              <a:rPr lang="es-AR" dirty="0"/>
              <a:t>Resultados 2020-2021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27</a:t>
            </a:fld>
            <a:endParaRPr lang="es-ES"/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xmlns="" id="{1D714879-C6A5-45D1-B0EC-F9F1F0025F82}"/>
              </a:ext>
            </a:extLst>
          </p:cNvPr>
          <p:cNvSpPr txBox="1">
            <a:spLocks/>
          </p:cNvSpPr>
          <p:nvPr/>
        </p:nvSpPr>
        <p:spPr>
          <a:xfrm>
            <a:off x="3893344" y="2571750"/>
            <a:ext cx="4371975" cy="16557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sz="2000" dirty="0">
                <a:solidFill>
                  <a:schemeClr val="bg1"/>
                </a:solidFill>
              </a:rPr>
              <a:t>Ing. Agr. Agustín </a:t>
            </a:r>
            <a:r>
              <a:rPr lang="es-AR" sz="2000" dirty="0" err="1">
                <a:solidFill>
                  <a:schemeClr val="bg1"/>
                </a:solidFill>
              </a:rPr>
              <a:t>Giorno</a:t>
            </a:r>
            <a:endParaRPr lang="es-AR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sz="2000" dirty="0">
                <a:solidFill>
                  <a:schemeClr val="bg1"/>
                </a:solidFill>
              </a:rPr>
              <a:t>Coordinador GEASO – Zona Sudoeste</a:t>
            </a:r>
          </a:p>
          <a:p>
            <a:pPr marL="0" indent="0">
              <a:buNone/>
            </a:pPr>
            <a:r>
              <a:rPr lang="es-AR" sz="2000" dirty="0">
                <a:solidFill>
                  <a:schemeClr val="bg1"/>
                </a:solidFill>
              </a:rPr>
              <a:t>CREA</a:t>
            </a:r>
          </a:p>
        </p:txBody>
      </p:sp>
    </p:spTree>
    <p:extLst>
      <p:ext uri="{BB962C8B-B14F-4D97-AF65-F5344CB8AC3E}">
        <p14:creationId xmlns:p14="http://schemas.microsoft.com/office/powerpoint/2010/main" xmlns="" val="415766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Resultados 2020-2021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2400" dirty="0"/>
              <a:t>Ubicación de los experimentos y clima de campaña</a:t>
            </a:r>
          </a:p>
          <a:p>
            <a:r>
              <a:rPr lang="es-AR" sz="2400" dirty="0"/>
              <a:t>Genética – Ensayos comparativos de cultivares</a:t>
            </a:r>
          </a:p>
          <a:p>
            <a:r>
              <a:rPr lang="es-AR" sz="2400" dirty="0"/>
              <a:t>Fecha de siembra – Respuesta por cultivar</a:t>
            </a:r>
          </a:p>
          <a:p>
            <a:r>
              <a:rPr lang="es-AR" sz="2400" dirty="0"/>
              <a:t>Densidad – Respuesta por cultivar y ambiente </a:t>
            </a:r>
          </a:p>
          <a:p>
            <a:r>
              <a:rPr lang="es-AR" sz="2400" dirty="0"/>
              <a:t>Fertilización Soja – Resultados 20-21</a:t>
            </a:r>
          </a:p>
          <a:p>
            <a:r>
              <a:rPr lang="es-AR" sz="2400" dirty="0" err="1"/>
              <a:t>Fitoestimulantes</a:t>
            </a:r>
            <a:r>
              <a:rPr lang="es-AR" sz="2400" dirty="0"/>
              <a:t> y fungicidas</a:t>
            </a:r>
          </a:p>
        </p:txBody>
      </p:sp>
    </p:spTree>
    <p:extLst>
      <p:ext uri="{BB962C8B-B14F-4D97-AF65-F5344CB8AC3E}">
        <p14:creationId xmlns:p14="http://schemas.microsoft.com/office/powerpoint/2010/main" xmlns="" val="350211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Localidades 2020-2021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0D74F5A8-3ECE-459F-9BF1-323E7C1817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87" t="11389" r="6015" b="16111"/>
          <a:stretch/>
        </p:blipFill>
        <p:spPr>
          <a:xfrm>
            <a:off x="271463" y="842963"/>
            <a:ext cx="6793706" cy="372903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536E6414-E205-4436-A07B-362E17145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740" y="2456497"/>
            <a:ext cx="2141220" cy="184404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771D2C80-C7D4-4E36-83E8-29F6493A7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70" y="1199674"/>
            <a:ext cx="2141220" cy="184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062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Localidades 2020-2021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6C8234B8-DAC9-48E6-BA3C-056CA6AB7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46" r="50991" b="5528"/>
          <a:stretch/>
        </p:blipFill>
        <p:spPr>
          <a:xfrm>
            <a:off x="0" y="-30229"/>
            <a:ext cx="4873211" cy="487321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316BFB8D-F02C-452D-A1C2-D8FA5D6B4D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45" r="60469" b="12917"/>
          <a:stretch/>
        </p:blipFill>
        <p:spPr>
          <a:xfrm>
            <a:off x="4800599" y="-30229"/>
            <a:ext cx="4479131" cy="510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2773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3789504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Humedad a la siembra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B707CADF-8634-4193-802C-731DC02851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80" t="13958" r="27768" b="18604"/>
          <a:stretch/>
        </p:blipFill>
        <p:spPr>
          <a:xfrm>
            <a:off x="4201706" y="100619"/>
            <a:ext cx="3299553" cy="449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0936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6B9D1B21-1C3D-4B55-9525-248C966C05AF}"/>
              </a:ext>
            </a:extLst>
          </p:cNvPr>
          <p:cNvSpPr txBox="1">
            <a:spLocks/>
          </p:cNvSpPr>
          <p:nvPr/>
        </p:nvSpPr>
        <p:spPr>
          <a:xfrm>
            <a:off x="646470" y="1478627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Genética</a:t>
            </a:r>
          </a:p>
          <a:p>
            <a:r>
              <a:rPr lang="es-AR" sz="3600" dirty="0"/>
              <a:t>Resultados GEASO 2020-2021</a:t>
            </a:r>
          </a:p>
        </p:txBody>
      </p:sp>
    </p:spTree>
    <p:extLst>
      <p:ext uri="{BB962C8B-B14F-4D97-AF65-F5344CB8AC3E}">
        <p14:creationId xmlns:p14="http://schemas.microsoft.com/office/powerpoint/2010/main" xmlns="" val="2070951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EFE2CE93-E617-4CF2-A495-D047246DC42E}"/>
              </a:ext>
            </a:extLst>
          </p:cNvPr>
          <p:cNvSpPr txBox="1">
            <a:spLocks/>
          </p:cNvSpPr>
          <p:nvPr/>
        </p:nvSpPr>
        <p:spPr>
          <a:xfrm>
            <a:off x="798870" y="134293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Amanecer - Olavarría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80BE1153-CD47-4412-A16B-B1AA923AB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035" y="688497"/>
            <a:ext cx="4259580" cy="411670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21950FE-329E-4EDC-8AAB-962C6BC02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1784" y="1124485"/>
            <a:ext cx="2141220" cy="184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207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365ABDD-B73D-4C96-B1A8-7E84FFF12268}"/>
              </a:ext>
            </a:extLst>
          </p:cNvPr>
          <p:cNvSpPr txBox="1">
            <a:spLocks/>
          </p:cNvSpPr>
          <p:nvPr/>
        </p:nvSpPr>
        <p:spPr>
          <a:xfrm>
            <a:off x="646470" y="217640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sz="3600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483B7C17-2629-4782-9CCE-04DB6D00A60D}"/>
              </a:ext>
            </a:extLst>
          </p:cNvPr>
          <p:cNvSpPr txBox="1">
            <a:spLocks/>
          </p:cNvSpPr>
          <p:nvPr/>
        </p:nvSpPr>
        <p:spPr>
          <a:xfrm>
            <a:off x="646470" y="1207832"/>
            <a:ext cx="7561006" cy="277134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240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EFE2CE93-E617-4CF2-A495-D047246DC42E}"/>
              </a:ext>
            </a:extLst>
          </p:cNvPr>
          <p:cNvSpPr txBox="1">
            <a:spLocks/>
          </p:cNvSpPr>
          <p:nvPr/>
        </p:nvSpPr>
        <p:spPr>
          <a:xfrm>
            <a:off x="798870" y="134293"/>
            <a:ext cx="7561006" cy="84424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600" dirty="0"/>
              <a:t>El Refugio – Coronel Pringles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067A4D8C-0314-4762-B17B-C5A1107D9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70" y="785813"/>
            <a:ext cx="4716780" cy="403844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E8C5F2D1-E162-4D14-BAA4-88F0DB2F8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326" y="960995"/>
            <a:ext cx="1795684" cy="154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050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plantillas CREA 16.9_nueva">
  <a:themeElements>
    <a:clrScheme name="CREA">
      <a:dk1>
        <a:srgbClr val="000000"/>
      </a:dk1>
      <a:lt1>
        <a:srgbClr val="FFFFFF"/>
      </a:lt1>
      <a:dk2>
        <a:srgbClr val="5E554A"/>
      </a:dk2>
      <a:lt2>
        <a:srgbClr val="FFFFFF"/>
      </a:lt2>
      <a:accent1>
        <a:srgbClr val="FDA023"/>
      </a:accent1>
      <a:accent2>
        <a:srgbClr val="DA4B14"/>
      </a:accent2>
      <a:accent3>
        <a:srgbClr val="226871"/>
      </a:accent3>
      <a:accent4>
        <a:srgbClr val="52962B"/>
      </a:accent4>
      <a:accent5>
        <a:srgbClr val="968B83"/>
      </a:accent5>
      <a:accent6>
        <a:srgbClr val="C5D121"/>
      </a:accent6>
      <a:hlink>
        <a:srgbClr val="000000"/>
      </a:hlink>
      <a:folHlink>
        <a:srgbClr val="C8C8C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>
        <a:normAutofit/>
      </a:bodyPr>
      <a:lstStyle>
        <a:defPPr>
          <a:defRPr sz="1200" b="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10952</TotalTime>
  <Words>242</Words>
  <Application>Microsoft Office PowerPoint</Application>
  <PresentationFormat>Presentación en pantalla (16:9)</PresentationFormat>
  <Paragraphs>87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plantillas CREA 16.9_nueva</vt:lpstr>
      <vt:lpstr>GEASO SOJA  Resultados 2020-2021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GEASO SOJA Resultados 2020-2021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ACME</dc:creator>
  <cp:lastModifiedBy>www.intercambiosvirtuales.org</cp:lastModifiedBy>
  <cp:revision>190</cp:revision>
  <dcterms:created xsi:type="dcterms:W3CDTF">2018-05-14T13:00:45Z</dcterms:created>
  <dcterms:modified xsi:type="dcterms:W3CDTF">2021-08-25T12:23:21Z</dcterms:modified>
</cp:coreProperties>
</file>